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8" r:id="rId3"/>
    <p:sldId id="276" r:id="rId4"/>
    <p:sldId id="262" r:id="rId5"/>
    <p:sldId id="285" r:id="rId6"/>
    <p:sldId id="319" r:id="rId7"/>
    <p:sldId id="298" r:id="rId8"/>
    <p:sldId id="315" r:id="rId9"/>
    <p:sldId id="316" r:id="rId10"/>
    <p:sldId id="275" r:id="rId11"/>
    <p:sldId id="286" r:id="rId12"/>
    <p:sldId id="288" r:id="rId13"/>
    <p:sldId id="306" r:id="rId14"/>
    <p:sldId id="265" r:id="rId15"/>
    <p:sldId id="280" r:id="rId16"/>
    <p:sldId id="277" r:id="rId17"/>
    <p:sldId id="308" r:id="rId18"/>
    <p:sldId id="309" r:id="rId19"/>
    <p:sldId id="311" r:id="rId20"/>
    <p:sldId id="312" r:id="rId21"/>
    <p:sldId id="313" r:id="rId22"/>
    <p:sldId id="317" r:id="rId23"/>
    <p:sldId id="318" r:id="rId24"/>
    <p:sldId id="321" r:id="rId25"/>
    <p:sldId id="320" r:id="rId26"/>
    <p:sldId id="314" r:id="rId27"/>
    <p:sldId id="273" r:id="rId28"/>
    <p:sldId id="30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057" autoAdjust="0"/>
  </p:normalViewPr>
  <p:slideViewPr>
    <p:cSldViewPr snapToGrid="0">
      <p:cViewPr>
        <p:scale>
          <a:sx n="79" d="100"/>
          <a:sy n="79" d="100"/>
        </p:scale>
        <p:origin x="-62" y="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01D6D4-3D27-4893-91D0-7449259B676F}" type="doc">
      <dgm:prSet loTypeId="urn:microsoft.com/office/officeart/2005/8/layout/process5" loCatId="Inbox" qsTypeId="urn:microsoft.com/office/officeart/2005/8/quickstyle/simple4" qsCatId="simple" csTypeId="urn:microsoft.com/office/officeart/2005/8/colors/colorful2" csCatId="colorful"/>
      <dgm:spPr/>
      <dgm:t>
        <a:bodyPr/>
        <a:lstStyle/>
        <a:p>
          <a:endParaRPr lang="en-US"/>
        </a:p>
      </dgm:t>
    </dgm:pt>
    <dgm:pt modelId="{7276030C-122B-49B5-9B26-5B7FD036C99B}">
      <dgm:prSet/>
      <dgm:spPr/>
      <dgm:t>
        <a:bodyPr/>
        <a:lstStyle/>
        <a:p>
          <a:r>
            <a:rPr lang="en-US"/>
            <a:t>MOTIVATION</a:t>
          </a:r>
        </a:p>
      </dgm:t>
    </dgm:pt>
    <dgm:pt modelId="{F499E78E-EF24-470B-B45A-8D2A0B4AC7E0}" type="parTrans" cxnId="{FB49CD39-6B01-4D79-9FFC-7E7C7B95B8B7}">
      <dgm:prSet/>
      <dgm:spPr/>
      <dgm:t>
        <a:bodyPr/>
        <a:lstStyle/>
        <a:p>
          <a:endParaRPr lang="en-US"/>
        </a:p>
      </dgm:t>
    </dgm:pt>
    <dgm:pt modelId="{41288D48-3C0F-4C33-BEB0-47484124E076}" type="sibTrans" cxnId="{FB49CD39-6B01-4D79-9FFC-7E7C7B95B8B7}">
      <dgm:prSet/>
      <dgm:spPr/>
      <dgm:t>
        <a:bodyPr/>
        <a:lstStyle/>
        <a:p>
          <a:endParaRPr lang="en-US"/>
        </a:p>
      </dgm:t>
    </dgm:pt>
    <dgm:pt modelId="{7373B2E1-EC28-4D94-9B47-2F9BBFB76715}">
      <dgm:prSet/>
      <dgm:spPr/>
      <dgm:t>
        <a:bodyPr/>
        <a:lstStyle/>
        <a:p>
          <a:r>
            <a:rPr lang="en-US"/>
            <a:t>RELATED WORK</a:t>
          </a:r>
        </a:p>
      </dgm:t>
    </dgm:pt>
    <dgm:pt modelId="{BE0E5F4B-F5AF-4E4E-A9CE-5DC030F21E98}" type="parTrans" cxnId="{85DC8BB1-47A9-480B-A44D-454C18B7350F}">
      <dgm:prSet/>
      <dgm:spPr/>
      <dgm:t>
        <a:bodyPr/>
        <a:lstStyle/>
        <a:p>
          <a:endParaRPr lang="en-US"/>
        </a:p>
      </dgm:t>
    </dgm:pt>
    <dgm:pt modelId="{51332C47-F45C-455E-AA14-22F29972ABAB}" type="sibTrans" cxnId="{85DC8BB1-47A9-480B-A44D-454C18B7350F}">
      <dgm:prSet/>
      <dgm:spPr/>
      <dgm:t>
        <a:bodyPr/>
        <a:lstStyle/>
        <a:p>
          <a:endParaRPr lang="en-US"/>
        </a:p>
      </dgm:t>
    </dgm:pt>
    <dgm:pt modelId="{03068CEF-5E10-45F1-99BC-FF98A14E2843}">
      <dgm:prSet/>
      <dgm:spPr/>
      <dgm:t>
        <a:bodyPr/>
        <a:lstStyle/>
        <a:p>
          <a:r>
            <a:rPr lang="en-US"/>
            <a:t>PROPOSAL</a:t>
          </a:r>
        </a:p>
      </dgm:t>
    </dgm:pt>
    <dgm:pt modelId="{55149FD5-EBC9-4BD7-ACCF-BDA1B7595985}" type="parTrans" cxnId="{F17A73CF-B11E-4FE2-B94C-61620582E76D}">
      <dgm:prSet/>
      <dgm:spPr/>
      <dgm:t>
        <a:bodyPr/>
        <a:lstStyle/>
        <a:p>
          <a:endParaRPr lang="en-US"/>
        </a:p>
      </dgm:t>
    </dgm:pt>
    <dgm:pt modelId="{72BFEEC3-3F4A-451D-AF56-9F35AAC7DD7B}" type="sibTrans" cxnId="{F17A73CF-B11E-4FE2-B94C-61620582E76D}">
      <dgm:prSet/>
      <dgm:spPr/>
      <dgm:t>
        <a:bodyPr/>
        <a:lstStyle/>
        <a:p>
          <a:endParaRPr lang="en-US"/>
        </a:p>
      </dgm:t>
    </dgm:pt>
    <dgm:pt modelId="{0065F8FB-2B4E-4AB9-A987-6B962A86502B}">
      <dgm:prSet/>
      <dgm:spPr/>
      <dgm:t>
        <a:bodyPr/>
        <a:lstStyle/>
        <a:p>
          <a:r>
            <a:rPr lang="en-US"/>
            <a:t>MILESTONES</a:t>
          </a:r>
        </a:p>
      </dgm:t>
    </dgm:pt>
    <dgm:pt modelId="{AB0DCC72-3572-463D-8F9D-46D3BEAB7498}" type="parTrans" cxnId="{912633B8-58D1-4FE2-A871-1A92D0CD91FC}">
      <dgm:prSet/>
      <dgm:spPr/>
      <dgm:t>
        <a:bodyPr/>
        <a:lstStyle/>
        <a:p>
          <a:endParaRPr lang="en-US"/>
        </a:p>
      </dgm:t>
    </dgm:pt>
    <dgm:pt modelId="{EF769BD0-7768-447D-B2CE-B64183AADBF1}" type="sibTrans" cxnId="{912633B8-58D1-4FE2-A871-1A92D0CD91FC}">
      <dgm:prSet/>
      <dgm:spPr/>
      <dgm:t>
        <a:bodyPr/>
        <a:lstStyle/>
        <a:p>
          <a:endParaRPr lang="en-US"/>
        </a:p>
      </dgm:t>
    </dgm:pt>
    <dgm:pt modelId="{2C1C1352-39BB-45BF-985E-818265D5DAD0}">
      <dgm:prSet/>
      <dgm:spPr/>
      <dgm:t>
        <a:bodyPr/>
        <a:lstStyle/>
        <a:p>
          <a:r>
            <a:rPr lang="en-US"/>
            <a:t>FUTURE WORK</a:t>
          </a:r>
        </a:p>
      </dgm:t>
    </dgm:pt>
    <dgm:pt modelId="{2C65B5CA-00C0-4813-B3DA-51914D201B86}" type="parTrans" cxnId="{7E306FE9-FD69-4434-B493-F4BEF51F1E9E}">
      <dgm:prSet/>
      <dgm:spPr/>
      <dgm:t>
        <a:bodyPr/>
        <a:lstStyle/>
        <a:p>
          <a:endParaRPr lang="en-US"/>
        </a:p>
      </dgm:t>
    </dgm:pt>
    <dgm:pt modelId="{BBD20270-CC57-4924-B5D1-0C735A8A7D9D}" type="sibTrans" cxnId="{7E306FE9-FD69-4434-B493-F4BEF51F1E9E}">
      <dgm:prSet/>
      <dgm:spPr/>
      <dgm:t>
        <a:bodyPr/>
        <a:lstStyle/>
        <a:p>
          <a:endParaRPr lang="en-US"/>
        </a:p>
      </dgm:t>
    </dgm:pt>
    <dgm:pt modelId="{F78ED512-0753-49F0-9BDF-FD1BF9AD430D}" type="pres">
      <dgm:prSet presAssocID="{1B01D6D4-3D27-4893-91D0-7449259B676F}" presName="diagram" presStyleCnt="0">
        <dgm:presLayoutVars>
          <dgm:dir/>
          <dgm:resizeHandles val="exact"/>
        </dgm:presLayoutVars>
      </dgm:prSet>
      <dgm:spPr/>
    </dgm:pt>
    <dgm:pt modelId="{B78533A4-0E6C-43C4-849F-647A9D1398A3}" type="pres">
      <dgm:prSet presAssocID="{7276030C-122B-49B5-9B26-5B7FD036C99B}" presName="node" presStyleLbl="node1" presStyleIdx="0" presStyleCnt="5">
        <dgm:presLayoutVars>
          <dgm:bulletEnabled val="1"/>
        </dgm:presLayoutVars>
      </dgm:prSet>
      <dgm:spPr/>
    </dgm:pt>
    <dgm:pt modelId="{D7E2311B-3957-4403-A5AB-ACF6B3A83A0C}" type="pres">
      <dgm:prSet presAssocID="{41288D48-3C0F-4C33-BEB0-47484124E076}" presName="sibTrans" presStyleLbl="sibTrans2D1" presStyleIdx="0" presStyleCnt="4"/>
      <dgm:spPr/>
    </dgm:pt>
    <dgm:pt modelId="{52C1281A-04D2-471B-8B13-3D7CB03F6328}" type="pres">
      <dgm:prSet presAssocID="{41288D48-3C0F-4C33-BEB0-47484124E076}" presName="connectorText" presStyleLbl="sibTrans2D1" presStyleIdx="0" presStyleCnt="4"/>
      <dgm:spPr/>
    </dgm:pt>
    <dgm:pt modelId="{A1746F31-C293-428E-BC33-4F6F1FF6079E}" type="pres">
      <dgm:prSet presAssocID="{7373B2E1-EC28-4D94-9B47-2F9BBFB76715}" presName="node" presStyleLbl="node1" presStyleIdx="1" presStyleCnt="5">
        <dgm:presLayoutVars>
          <dgm:bulletEnabled val="1"/>
        </dgm:presLayoutVars>
      </dgm:prSet>
      <dgm:spPr/>
    </dgm:pt>
    <dgm:pt modelId="{90327131-8A39-4BC9-9C85-62D012246F79}" type="pres">
      <dgm:prSet presAssocID="{51332C47-F45C-455E-AA14-22F29972ABAB}" presName="sibTrans" presStyleLbl="sibTrans2D1" presStyleIdx="1" presStyleCnt="4"/>
      <dgm:spPr/>
    </dgm:pt>
    <dgm:pt modelId="{ED542D01-B523-4443-AB19-2A7EDD11E1B2}" type="pres">
      <dgm:prSet presAssocID="{51332C47-F45C-455E-AA14-22F29972ABAB}" presName="connectorText" presStyleLbl="sibTrans2D1" presStyleIdx="1" presStyleCnt="4"/>
      <dgm:spPr/>
    </dgm:pt>
    <dgm:pt modelId="{E3EAA8E0-553C-4B39-92F2-C528BF3E9561}" type="pres">
      <dgm:prSet presAssocID="{03068CEF-5E10-45F1-99BC-FF98A14E2843}" presName="node" presStyleLbl="node1" presStyleIdx="2" presStyleCnt="5">
        <dgm:presLayoutVars>
          <dgm:bulletEnabled val="1"/>
        </dgm:presLayoutVars>
      </dgm:prSet>
      <dgm:spPr/>
    </dgm:pt>
    <dgm:pt modelId="{6E01B18A-410C-4417-B7FA-CA259D9669FE}" type="pres">
      <dgm:prSet presAssocID="{72BFEEC3-3F4A-451D-AF56-9F35AAC7DD7B}" presName="sibTrans" presStyleLbl="sibTrans2D1" presStyleIdx="2" presStyleCnt="4"/>
      <dgm:spPr/>
    </dgm:pt>
    <dgm:pt modelId="{A4CF9ED7-2100-4337-819F-EAD512BBEE1C}" type="pres">
      <dgm:prSet presAssocID="{72BFEEC3-3F4A-451D-AF56-9F35AAC7DD7B}" presName="connectorText" presStyleLbl="sibTrans2D1" presStyleIdx="2" presStyleCnt="4"/>
      <dgm:spPr/>
    </dgm:pt>
    <dgm:pt modelId="{37152CD2-4137-435E-A0B1-0DD053C27607}" type="pres">
      <dgm:prSet presAssocID="{0065F8FB-2B4E-4AB9-A987-6B962A86502B}" presName="node" presStyleLbl="node1" presStyleIdx="3" presStyleCnt="5">
        <dgm:presLayoutVars>
          <dgm:bulletEnabled val="1"/>
        </dgm:presLayoutVars>
      </dgm:prSet>
      <dgm:spPr/>
    </dgm:pt>
    <dgm:pt modelId="{8B08C12C-2FD1-4ED9-BC70-2AAD0CCEC7AB}" type="pres">
      <dgm:prSet presAssocID="{EF769BD0-7768-447D-B2CE-B64183AADBF1}" presName="sibTrans" presStyleLbl="sibTrans2D1" presStyleIdx="3" presStyleCnt="4"/>
      <dgm:spPr/>
    </dgm:pt>
    <dgm:pt modelId="{852CBF17-60A3-4BFB-A869-88EA52E11437}" type="pres">
      <dgm:prSet presAssocID="{EF769BD0-7768-447D-B2CE-B64183AADBF1}" presName="connectorText" presStyleLbl="sibTrans2D1" presStyleIdx="3" presStyleCnt="4"/>
      <dgm:spPr/>
    </dgm:pt>
    <dgm:pt modelId="{CE2A6456-2038-450F-993B-E3EF59B277C2}" type="pres">
      <dgm:prSet presAssocID="{2C1C1352-39BB-45BF-985E-818265D5DAD0}" presName="node" presStyleLbl="node1" presStyleIdx="4" presStyleCnt="5">
        <dgm:presLayoutVars>
          <dgm:bulletEnabled val="1"/>
        </dgm:presLayoutVars>
      </dgm:prSet>
      <dgm:spPr/>
    </dgm:pt>
  </dgm:ptLst>
  <dgm:cxnLst>
    <dgm:cxn modelId="{2853940D-07AB-4952-925B-4944DA0F028C}" type="presOf" srcId="{EF769BD0-7768-447D-B2CE-B64183AADBF1}" destId="{852CBF17-60A3-4BFB-A869-88EA52E11437}" srcOrd="1" destOrd="0" presId="urn:microsoft.com/office/officeart/2005/8/layout/process5"/>
    <dgm:cxn modelId="{C5C68622-262A-4149-88B0-1BF72AE18AA8}" type="presOf" srcId="{51332C47-F45C-455E-AA14-22F29972ABAB}" destId="{90327131-8A39-4BC9-9C85-62D012246F79}" srcOrd="0" destOrd="0" presId="urn:microsoft.com/office/officeart/2005/8/layout/process5"/>
    <dgm:cxn modelId="{FB49CD39-6B01-4D79-9FFC-7E7C7B95B8B7}" srcId="{1B01D6D4-3D27-4893-91D0-7449259B676F}" destId="{7276030C-122B-49B5-9B26-5B7FD036C99B}" srcOrd="0" destOrd="0" parTransId="{F499E78E-EF24-470B-B45A-8D2A0B4AC7E0}" sibTransId="{41288D48-3C0F-4C33-BEB0-47484124E076}"/>
    <dgm:cxn modelId="{D217BE69-F511-4901-84C1-5EC53AD54C45}" type="presOf" srcId="{7276030C-122B-49B5-9B26-5B7FD036C99B}" destId="{B78533A4-0E6C-43C4-849F-647A9D1398A3}" srcOrd="0" destOrd="0" presId="urn:microsoft.com/office/officeart/2005/8/layout/process5"/>
    <dgm:cxn modelId="{2F7C2D74-CF7C-466E-9598-AA53B1D0028E}" type="presOf" srcId="{51332C47-F45C-455E-AA14-22F29972ABAB}" destId="{ED542D01-B523-4443-AB19-2A7EDD11E1B2}" srcOrd="1" destOrd="0" presId="urn:microsoft.com/office/officeart/2005/8/layout/process5"/>
    <dgm:cxn modelId="{DAB3BD7F-A925-4C04-85DE-5A2D2CD2D3F6}" type="presOf" srcId="{72BFEEC3-3F4A-451D-AF56-9F35AAC7DD7B}" destId="{6E01B18A-410C-4417-B7FA-CA259D9669FE}" srcOrd="0" destOrd="0" presId="urn:microsoft.com/office/officeart/2005/8/layout/process5"/>
    <dgm:cxn modelId="{67E2BD85-F844-4C21-B7AF-EC16183E0232}" type="presOf" srcId="{41288D48-3C0F-4C33-BEB0-47484124E076}" destId="{52C1281A-04D2-471B-8B13-3D7CB03F6328}" srcOrd="1" destOrd="0" presId="urn:microsoft.com/office/officeart/2005/8/layout/process5"/>
    <dgm:cxn modelId="{9D612889-9C9B-4F12-93C9-BBEEFDEE2B2A}" type="presOf" srcId="{41288D48-3C0F-4C33-BEB0-47484124E076}" destId="{D7E2311B-3957-4403-A5AB-ACF6B3A83A0C}" srcOrd="0" destOrd="0" presId="urn:microsoft.com/office/officeart/2005/8/layout/process5"/>
    <dgm:cxn modelId="{5230CEAA-3B88-44C1-8297-2AA8913B7265}" type="presOf" srcId="{EF769BD0-7768-447D-B2CE-B64183AADBF1}" destId="{8B08C12C-2FD1-4ED9-BC70-2AAD0CCEC7AB}" srcOrd="0" destOrd="0" presId="urn:microsoft.com/office/officeart/2005/8/layout/process5"/>
    <dgm:cxn modelId="{85DC8BB1-47A9-480B-A44D-454C18B7350F}" srcId="{1B01D6D4-3D27-4893-91D0-7449259B676F}" destId="{7373B2E1-EC28-4D94-9B47-2F9BBFB76715}" srcOrd="1" destOrd="0" parTransId="{BE0E5F4B-F5AF-4E4E-A9CE-5DC030F21E98}" sibTransId="{51332C47-F45C-455E-AA14-22F29972ABAB}"/>
    <dgm:cxn modelId="{912633B8-58D1-4FE2-A871-1A92D0CD91FC}" srcId="{1B01D6D4-3D27-4893-91D0-7449259B676F}" destId="{0065F8FB-2B4E-4AB9-A987-6B962A86502B}" srcOrd="3" destOrd="0" parTransId="{AB0DCC72-3572-463D-8F9D-46D3BEAB7498}" sibTransId="{EF769BD0-7768-447D-B2CE-B64183AADBF1}"/>
    <dgm:cxn modelId="{93ADC9BC-D470-401B-81C2-F0DB9921B91A}" type="presOf" srcId="{03068CEF-5E10-45F1-99BC-FF98A14E2843}" destId="{E3EAA8E0-553C-4B39-92F2-C528BF3E9561}" srcOrd="0" destOrd="0" presId="urn:microsoft.com/office/officeart/2005/8/layout/process5"/>
    <dgm:cxn modelId="{F17A73CF-B11E-4FE2-B94C-61620582E76D}" srcId="{1B01D6D4-3D27-4893-91D0-7449259B676F}" destId="{03068CEF-5E10-45F1-99BC-FF98A14E2843}" srcOrd="2" destOrd="0" parTransId="{55149FD5-EBC9-4BD7-ACCF-BDA1B7595985}" sibTransId="{72BFEEC3-3F4A-451D-AF56-9F35AAC7DD7B}"/>
    <dgm:cxn modelId="{D9B7CEDB-1F76-4313-93EC-CD697F6E4617}" type="presOf" srcId="{1B01D6D4-3D27-4893-91D0-7449259B676F}" destId="{F78ED512-0753-49F0-9BDF-FD1BF9AD430D}" srcOrd="0" destOrd="0" presId="urn:microsoft.com/office/officeart/2005/8/layout/process5"/>
    <dgm:cxn modelId="{ABBB03E1-23FE-44C8-B019-35A64CC33294}" type="presOf" srcId="{0065F8FB-2B4E-4AB9-A987-6B962A86502B}" destId="{37152CD2-4137-435E-A0B1-0DD053C27607}" srcOrd="0" destOrd="0" presId="urn:microsoft.com/office/officeart/2005/8/layout/process5"/>
    <dgm:cxn modelId="{C05F44E5-AB1C-4860-B06B-C287EF0F6062}" type="presOf" srcId="{72BFEEC3-3F4A-451D-AF56-9F35AAC7DD7B}" destId="{A4CF9ED7-2100-4337-819F-EAD512BBEE1C}" srcOrd="1" destOrd="0" presId="urn:microsoft.com/office/officeart/2005/8/layout/process5"/>
    <dgm:cxn modelId="{7E306FE9-FD69-4434-B493-F4BEF51F1E9E}" srcId="{1B01D6D4-3D27-4893-91D0-7449259B676F}" destId="{2C1C1352-39BB-45BF-985E-818265D5DAD0}" srcOrd="4" destOrd="0" parTransId="{2C65B5CA-00C0-4813-B3DA-51914D201B86}" sibTransId="{BBD20270-CC57-4924-B5D1-0C735A8A7D9D}"/>
    <dgm:cxn modelId="{56CF66EC-020A-4FF8-85ED-2EB653E9C632}" type="presOf" srcId="{7373B2E1-EC28-4D94-9B47-2F9BBFB76715}" destId="{A1746F31-C293-428E-BC33-4F6F1FF6079E}" srcOrd="0" destOrd="0" presId="urn:microsoft.com/office/officeart/2005/8/layout/process5"/>
    <dgm:cxn modelId="{2C15C3FE-2E54-4731-8BD5-E23DFC0518D4}" type="presOf" srcId="{2C1C1352-39BB-45BF-985E-818265D5DAD0}" destId="{CE2A6456-2038-450F-993B-E3EF59B277C2}" srcOrd="0" destOrd="0" presId="urn:microsoft.com/office/officeart/2005/8/layout/process5"/>
    <dgm:cxn modelId="{8159F0E8-ED33-4A0C-9D19-0DC1B0DDC89B}" type="presParOf" srcId="{F78ED512-0753-49F0-9BDF-FD1BF9AD430D}" destId="{B78533A4-0E6C-43C4-849F-647A9D1398A3}" srcOrd="0" destOrd="0" presId="urn:microsoft.com/office/officeart/2005/8/layout/process5"/>
    <dgm:cxn modelId="{AF85B07A-A07F-46C4-820B-5900A4E9C68B}" type="presParOf" srcId="{F78ED512-0753-49F0-9BDF-FD1BF9AD430D}" destId="{D7E2311B-3957-4403-A5AB-ACF6B3A83A0C}" srcOrd="1" destOrd="0" presId="urn:microsoft.com/office/officeart/2005/8/layout/process5"/>
    <dgm:cxn modelId="{82C564EE-0A4A-4ED5-8985-66E3CE61AA14}" type="presParOf" srcId="{D7E2311B-3957-4403-A5AB-ACF6B3A83A0C}" destId="{52C1281A-04D2-471B-8B13-3D7CB03F6328}" srcOrd="0" destOrd="0" presId="urn:microsoft.com/office/officeart/2005/8/layout/process5"/>
    <dgm:cxn modelId="{A74A46CC-8CD7-4224-8074-E79691D83D28}" type="presParOf" srcId="{F78ED512-0753-49F0-9BDF-FD1BF9AD430D}" destId="{A1746F31-C293-428E-BC33-4F6F1FF6079E}" srcOrd="2" destOrd="0" presId="urn:microsoft.com/office/officeart/2005/8/layout/process5"/>
    <dgm:cxn modelId="{6D77057B-D6AB-4BD2-9BA8-C2DAC2451E04}" type="presParOf" srcId="{F78ED512-0753-49F0-9BDF-FD1BF9AD430D}" destId="{90327131-8A39-4BC9-9C85-62D012246F79}" srcOrd="3" destOrd="0" presId="urn:microsoft.com/office/officeart/2005/8/layout/process5"/>
    <dgm:cxn modelId="{07942D3E-2A47-40BF-9782-47240D67441B}" type="presParOf" srcId="{90327131-8A39-4BC9-9C85-62D012246F79}" destId="{ED542D01-B523-4443-AB19-2A7EDD11E1B2}" srcOrd="0" destOrd="0" presId="urn:microsoft.com/office/officeart/2005/8/layout/process5"/>
    <dgm:cxn modelId="{27BBC9FE-73D3-4A49-805B-BA9505BE3AAF}" type="presParOf" srcId="{F78ED512-0753-49F0-9BDF-FD1BF9AD430D}" destId="{E3EAA8E0-553C-4B39-92F2-C528BF3E9561}" srcOrd="4" destOrd="0" presId="urn:microsoft.com/office/officeart/2005/8/layout/process5"/>
    <dgm:cxn modelId="{545BDDDE-5952-4739-8AA9-A59C94537C32}" type="presParOf" srcId="{F78ED512-0753-49F0-9BDF-FD1BF9AD430D}" destId="{6E01B18A-410C-4417-B7FA-CA259D9669FE}" srcOrd="5" destOrd="0" presId="urn:microsoft.com/office/officeart/2005/8/layout/process5"/>
    <dgm:cxn modelId="{3E8EE8BE-F11D-4B34-8DBA-E4F454269583}" type="presParOf" srcId="{6E01B18A-410C-4417-B7FA-CA259D9669FE}" destId="{A4CF9ED7-2100-4337-819F-EAD512BBEE1C}" srcOrd="0" destOrd="0" presId="urn:microsoft.com/office/officeart/2005/8/layout/process5"/>
    <dgm:cxn modelId="{499AA5C6-6356-4E5B-B80B-9492532D55D4}" type="presParOf" srcId="{F78ED512-0753-49F0-9BDF-FD1BF9AD430D}" destId="{37152CD2-4137-435E-A0B1-0DD053C27607}" srcOrd="6" destOrd="0" presId="urn:microsoft.com/office/officeart/2005/8/layout/process5"/>
    <dgm:cxn modelId="{74D02B5D-AE04-4FEF-A312-0AD32E0538EC}" type="presParOf" srcId="{F78ED512-0753-49F0-9BDF-FD1BF9AD430D}" destId="{8B08C12C-2FD1-4ED9-BC70-2AAD0CCEC7AB}" srcOrd="7" destOrd="0" presId="urn:microsoft.com/office/officeart/2005/8/layout/process5"/>
    <dgm:cxn modelId="{8EEA9FB2-609F-4F52-A71C-B5CA7001CD50}" type="presParOf" srcId="{8B08C12C-2FD1-4ED9-BC70-2AAD0CCEC7AB}" destId="{852CBF17-60A3-4BFB-A869-88EA52E11437}" srcOrd="0" destOrd="0" presId="urn:microsoft.com/office/officeart/2005/8/layout/process5"/>
    <dgm:cxn modelId="{8D7B12C9-4819-49AB-874C-6D64188C8E80}" type="presParOf" srcId="{F78ED512-0753-49F0-9BDF-FD1BF9AD430D}" destId="{CE2A6456-2038-450F-993B-E3EF59B277C2}"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84E1B3-EF6D-4106-8AEF-559383D3941F}"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6862DBD4-DD5F-4551-8BD6-307ADBE11B26}">
      <dgm:prSet/>
      <dgm:spPr/>
      <dgm:t>
        <a:bodyPr/>
        <a:lstStyle/>
        <a:p>
          <a:r>
            <a:rPr lang="en-US"/>
            <a:t>Tooling Scratch – Jeff Bender</a:t>
          </a:r>
        </a:p>
      </dgm:t>
    </dgm:pt>
    <dgm:pt modelId="{81722B5C-A052-4794-9A84-13E71D5D0183}" type="parTrans" cxnId="{30D46116-FDD6-4B29-82F2-890538F35C0A}">
      <dgm:prSet/>
      <dgm:spPr/>
      <dgm:t>
        <a:bodyPr/>
        <a:lstStyle/>
        <a:p>
          <a:endParaRPr lang="en-US"/>
        </a:p>
      </dgm:t>
    </dgm:pt>
    <dgm:pt modelId="{CCF6C23F-85BC-440B-9E7B-12AFA1DEABB2}" type="sibTrans" cxnId="{30D46116-FDD6-4B29-82F2-890538F35C0A}">
      <dgm:prSet phldrT="1" phldr="0"/>
      <dgm:spPr/>
      <dgm:t>
        <a:bodyPr/>
        <a:lstStyle/>
        <a:p>
          <a:r>
            <a:rPr lang="en-US"/>
            <a:t>1</a:t>
          </a:r>
        </a:p>
      </dgm:t>
    </dgm:pt>
    <dgm:pt modelId="{3724C159-CE84-4351-8321-3E017FF2D81D}">
      <dgm:prSet/>
      <dgm:spPr/>
      <dgm:t>
        <a:bodyPr/>
        <a:lstStyle/>
        <a:p>
          <a:r>
            <a:rPr lang="en-US" dirty="0"/>
            <a:t>Formative SAGE Assessments – Jairo </a:t>
          </a:r>
          <a:r>
            <a:rPr lang="en-US" dirty="0" err="1"/>
            <a:t>Pava</a:t>
          </a:r>
          <a:endParaRPr lang="en-US" dirty="0"/>
        </a:p>
      </dgm:t>
    </dgm:pt>
    <dgm:pt modelId="{307B88AE-C20B-4CB7-A409-5FF06B314174}" type="parTrans" cxnId="{DC36E53C-5C57-4551-9750-E8B68F22A3C9}">
      <dgm:prSet/>
      <dgm:spPr/>
      <dgm:t>
        <a:bodyPr/>
        <a:lstStyle/>
        <a:p>
          <a:endParaRPr lang="en-US"/>
        </a:p>
      </dgm:t>
    </dgm:pt>
    <dgm:pt modelId="{5ADA01AF-9115-4347-9E1A-0C369D37B543}" type="sibTrans" cxnId="{DC36E53C-5C57-4551-9750-E8B68F22A3C9}">
      <dgm:prSet phldrT="2" phldr="0"/>
      <dgm:spPr/>
      <dgm:t>
        <a:bodyPr/>
        <a:lstStyle/>
        <a:p>
          <a:r>
            <a:rPr lang="en-US"/>
            <a:t>2</a:t>
          </a:r>
        </a:p>
      </dgm:t>
    </dgm:pt>
    <dgm:pt modelId="{67958CBB-858C-4281-9449-ED44DF7FF4C2}">
      <dgm:prSet/>
      <dgm:spPr/>
      <dgm:t>
        <a:bodyPr/>
        <a:lstStyle/>
        <a:p>
          <a:r>
            <a:rPr lang="en-US"/>
            <a:t>Foundations for Gamification for Formative SAGE Assessments – Iris Zhang, Julie Chien, Ray Tsai</a:t>
          </a:r>
        </a:p>
      </dgm:t>
    </dgm:pt>
    <dgm:pt modelId="{2E9F9060-EE9A-470F-B184-47068BC288FA}" type="parTrans" cxnId="{23CEA2FB-2112-4A60-B6F2-BB7B75E5A2AA}">
      <dgm:prSet/>
      <dgm:spPr/>
      <dgm:t>
        <a:bodyPr/>
        <a:lstStyle/>
        <a:p>
          <a:endParaRPr lang="en-US"/>
        </a:p>
      </dgm:t>
    </dgm:pt>
    <dgm:pt modelId="{C0DFA0AA-A641-4DE9-9B5C-1AA6739D0239}" type="sibTrans" cxnId="{23CEA2FB-2112-4A60-B6F2-BB7B75E5A2AA}">
      <dgm:prSet phldrT="3" phldr="0"/>
      <dgm:spPr/>
      <dgm:t>
        <a:bodyPr/>
        <a:lstStyle/>
        <a:p>
          <a:r>
            <a:rPr lang="en-US"/>
            <a:t>3</a:t>
          </a:r>
        </a:p>
      </dgm:t>
    </dgm:pt>
    <dgm:pt modelId="{CC620160-3359-4DCA-9823-69108E07DB8F}">
      <dgm:prSet/>
      <dgm:spPr/>
      <dgm:t>
        <a:bodyPr/>
        <a:lstStyle/>
        <a:p>
          <a:r>
            <a:rPr lang="en-US"/>
            <a:t>SAGE Assessments Parson’s Puzzles - Akanksha Gupta, Sudhanshu Mohan </a:t>
          </a:r>
        </a:p>
      </dgm:t>
    </dgm:pt>
    <dgm:pt modelId="{37B53E9A-8AE2-476D-ACF5-B44B08F0A1FA}" type="parTrans" cxnId="{51C6E57F-0B16-4F07-B3DB-542C86F299A4}">
      <dgm:prSet/>
      <dgm:spPr/>
      <dgm:t>
        <a:bodyPr/>
        <a:lstStyle/>
        <a:p>
          <a:endParaRPr lang="en-US"/>
        </a:p>
      </dgm:t>
    </dgm:pt>
    <dgm:pt modelId="{FC1787EF-C497-4223-8F6B-E67AA8852222}" type="sibTrans" cxnId="{51C6E57F-0B16-4F07-B3DB-542C86F299A4}">
      <dgm:prSet phldrT="4" phldr="0"/>
      <dgm:spPr/>
      <dgm:t>
        <a:bodyPr/>
        <a:lstStyle/>
        <a:p>
          <a:r>
            <a:rPr lang="en-US"/>
            <a:t>4</a:t>
          </a:r>
        </a:p>
      </dgm:t>
    </dgm:pt>
    <dgm:pt modelId="{5D32D17D-8354-453A-8F39-929DE46BE61D}">
      <dgm:prSet/>
      <dgm:spPr/>
      <dgm:t>
        <a:bodyPr/>
        <a:lstStyle/>
        <a:p>
          <a:r>
            <a:rPr lang="en-US"/>
            <a:t>SAGE Dashboard – Ruicong Xie, Tianci Zhong</a:t>
          </a:r>
        </a:p>
      </dgm:t>
    </dgm:pt>
    <dgm:pt modelId="{3D257D22-E5B6-465D-B526-59427B7F158F}" type="parTrans" cxnId="{431ED7D2-DB22-4BD5-8BA9-AC9526838519}">
      <dgm:prSet/>
      <dgm:spPr/>
      <dgm:t>
        <a:bodyPr/>
        <a:lstStyle/>
        <a:p>
          <a:endParaRPr lang="en-US"/>
        </a:p>
      </dgm:t>
    </dgm:pt>
    <dgm:pt modelId="{EAD96386-3F8F-4669-A0F5-0506A0125CC5}" type="sibTrans" cxnId="{431ED7D2-DB22-4BD5-8BA9-AC9526838519}">
      <dgm:prSet phldrT="5" phldr="0"/>
      <dgm:spPr/>
      <dgm:t>
        <a:bodyPr/>
        <a:lstStyle/>
        <a:p>
          <a:r>
            <a:rPr lang="en-US"/>
            <a:t>5</a:t>
          </a:r>
        </a:p>
      </dgm:t>
    </dgm:pt>
    <dgm:pt modelId="{568B82FC-B0F5-47BE-BDF4-460BC780C3F1}">
      <dgm:prSet/>
      <dgm:spPr/>
      <dgm:t>
        <a:bodyPr/>
        <a:lstStyle/>
        <a:p>
          <a:r>
            <a:rPr lang="en-US"/>
            <a:t>Enhanced Data Collection, Student Progress Modeling, and Intelligent Hinting in SAGE– Sambhav Anand, Allison Sawyer</a:t>
          </a:r>
        </a:p>
      </dgm:t>
    </dgm:pt>
    <dgm:pt modelId="{EA9F17AE-9C7C-4F42-ABEA-5E3871327994}" type="parTrans" cxnId="{1EB851D2-9E6A-4CFB-99C3-FD0AECC04113}">
      <dgm:prSet/>
      <dgm:spPr/>
      <dgm:t>
        <a:bodyPr/>
        <a:lstStyle/>
        <a:p>
          <a:endParaRPr lang="en-US"/>
        </a:p>
      </dgm:t>
    </dgm:pt>
    <dgm:pt modelId="{7DA01F3D-E028-4397-8DAC-431E14463BC1}" type="sibTrans" cxnId="{1EB851D2-9E6A-4CFB-99C3-FD0AECC04113}">
      <dgm:prSet phldrT="6" phldr="0"/>
      <dgm:spPr/>
      <dgm:t>
        <a:bodyPr/>
        <a:lstStyle/>
        <a:p>
          <a:r>
            <a:rPr lang="en-US"/>
            <a:t>6</a:t>
          </a:r>
        </a:p>
      </dgm:t>
    </dgm:pt>
    <dgm:pt modelId="{05212B96-9661-44CD-925F-24EC1ABE7B67}">
      <dgm:prSet/>
      <dgm:spPr/>
      <dgm:t>
        <a:bodyPr/>
        <a:lstStyle/>
        <a:p>
          <a:r>
            <a:rPr lang="en-US"/>
            <a:t>Computational Thinking Learning Platform for SAGE - Sajal Khandelwal, Plaban Mohanty</a:t>
          </a:r>
        </a:p>
      </dgm:t>
    </dgm:pt>
    <dgm:pt modelId="{10EAA755-A69E-44C0-AA26-CD129912902B}" type="parTrans" cxnId="{8F7C0B04-FCD2-4F4F-9A71-57C2C14DAF3C}">
      <dgm:prSet/>
      <dgm:spPr/>
      <dgm:t>
        <a:bodyPr/>
        <a:lstStyle/>
        <a:p>
          <a:endParaRPr lang="en-US"/>
        </a:p>
      </dgm:t>
    </dgm:pt>
    <dgm:pt modelId="{6987261A-00EA-4931-9B10-BB369DAFAD1B}" type="sibTrans" cxnId="{8F7C0B04-FCD2-4F4F-9A71-57C2C14DAF3C}">
      <dgm:prSet phldrT="7" phldr="0"/>
      <dgm:spPr/>
      <dgm:t>
        <a:bodyPr/>
        <a:lstStyle/>
        <a:p>
          <a:r>
            <a:rPr lang="en-US"/>
            <a:t>7</a:t>
          </a:r>
        </a:p>
      </dgm:t>
    </dgm:pt>
    <dgm:pt modelId="{287FCB54-DA7F-49F5-BAF8-4CEEF55BD27B}">
      <dgm:prSet/>
      <dgm:spPr/>
      <dgm:t>
        <a:bodyPr/>
        <a:lstStyle/>
        <a:p>
          <a:r>
            <a:rPr lang="en-US" dirty="0"/>
            <a:t>… and more to come!</a:t>
          </a:r>
        </a:p>
      </dgm:t>
    </dgm:pt>
    <dgm:pt modelId="{0D18F9CD-D257-4707-879D-612B9A6E9517}" type="parTrans" cxnId="{98CCE15D-8F3F-4FB3-A92D-FF5756175A93}">
      <dgm:prSet/>
      <dgm:spPr/>
      <dgm:t>
        <a:bodyPr/>
        <a:lstStyle/>
        <a:p>
          <a:endParaRPr lang="en-US"/>
        </a:p>
      </dgm:t>
    </dgm:pt>
    <dgm:pt modelId="{75AB2E7A-C819-4047-9AF1-0C85E6875676}" type="sibTrans" cxnId="{98CCE15D-8F3F-4FB3-A92D-FF5756175A93}">
      <dgm:prSet phldrT="8" phldr="0"/>
      <dgm:spPr/>
      <dgm:t>
        <a:bodyPr/>
        <a:lstStyle/>
        <a:p>
          <a:endParaRPr lang="en-US"/>
        </a:p>
      </dgm:t>
    </dgm:pt>
    <dgm:pt modelId="{B007976D-EA6C-4335-86C5-C6D9C8A3C073}" type="pres">
      <dgm:prSet presAssocID="{9684E1B3-EF6D-4106-8AEF-559383D3941F}" presName="Name0" presStyleCnt="0">
        <dgm:presLayoutVars>
          <dgm:dir/>
          <dgm:resizeHandles val="exact"/>
        </dgm:presLayoutVars>
      </dgm:prSet>
      <dgm:spPr/>
    </dgm:pt>
    <dgm:pt modelId="{B5174523-7AD8-4B37-8AF6-66C44EFAB5B8}" type="pres">
      <dgm:prSet presAssocID="{6862DBD4-DD5F-4551-8BD6-307ADBE11B26}" presName="node" presStyleLbl="node1" presStyleIdx="0" presStyleCnt="8">
        <dgm:presLayoutVars>
          <dgm:bulletEnabled val="1"/>
        </dgm:presLayoutVars>
      </dgm:prSet>
      <dgm:spPr/>
    </dgm:pt>
    <dgm:pt modelId="{261C4072-6248-4D14-8899-67D913741895}" type="pres">
      <dgm:prSet presAssocID="{CCF6C23F-85BC-440B-9E7B-12AFA1DEABB2}" presName="sibTrans" presStyleLbl="sibTrans1D1" presStyleIdx="0" presStyleCnt="7"/>
      <dgm:spPr/>
    </dgm:pt>
    <dgm:pt modelId="{4CB130B9-BFFB-4D35-A334-0B87B48F2010}" type="pres">
      <dgm:prSet presAssocID="{CCF6C23F-85BC-440B-9E7B-12AFA1DEABB2}" presName="connectorText" presStyleLbl="sibTrans1D1" presStyleIdx="0" presStyleCnt="7"/>
      <dgm:spPr/>
    </dgm:pt>
    <dgm:pt modelId="{21CEBDD5-C74A-4ADE-924C-8C5E298556AC}" type="pres">
      <dgm:prSet presAssocID="{3724C159-CE84-4351-8321-3E017FF2D81D}" presName="node" presStyleLbl="node1" presStyleIdx="1" presStyleCnt="8">
        <dgm:presLayoutVars>
          <dgm:bulletEnabled val="1"/>
        </dgm:presLayoutVars>
      </dgm:prSet>
      <dgm:spPr/>
    </dgm:pt>
    <dgm:pt modelId="{F5E2A3CF-7683-476C-8964-E18B6FC19562}" type="pres">
      <dgm:prSet presAssocID="{5ADA01AF-9115-4347-9E1A-0C369D37B543}" presName="sibTrans" presStyleLbl="sibTrans1D1" presStyleIdx="1" presStyleCnt="7"/>
      <dgm:spPr/>
    </dgm:pt>
    <dgm:pt modelId="{E8657043-5E9D-431F-827D-0D71486665C7}" type="pres">
      <dgm:prSet presAssocID="{5ADA01AF-9115-4347-9E1A-0C369D37B543}" presName="connectorText" presStyleLbl="sibTrans1D1" presStyleIdx="1" presStyleCnt="7"/>
      <dgm:spPr/>
    </dgm:pt>
    <dgm:pt modelId="{FF53D051-7D29-4FE5-BDBD-404C6B15AD51}" type="pres">
      <dgm:prSet presAssocID="{67958CBB-858C-4281-9449-ED44DF7FF4C2}" presName="node" presStyleLbl="node1" presStyleIdx="2" presStyleCnt="8">
        <dgm:presLayoutVars>
          <dgm:bulletEnabled val="1"/>
        </dgm:presLayoutVars>
      </dgm:prSet>
      <dgm:spPr/>
    </dgm:pt>
    <dgm:pt modelId="{C8A625B9-05FB-40A8-BB5B-745CF29942A6}" type="pres">
      <dgm:prSet presAssocID="{C0DFA0AA-A641-4DE9-9B5C-1AA6739D0239}" presName="sibTrans" presStyleLbl="sibTrans1D1" presStyleIdx="2" presStyleCnt="7"/>
      <dgm:spPr/>
    </dgm:pt>
    <dgm:pt modelId="{F98FEF55-5A72-462B-8FCB-7211C9490199}" type="pres">
      <dgm:prSet presAssocID="{C0DFA0AA-A641-4DE9-9B5C-1AA6739D0239}" presName="connectorText" presStyleLbl="sibTrans1D1" presStyleIdx="2" presStyleCnt="7"/>
      <dgm:spPr/>
    </dgm:pt>
    <dgm:pt modelId="{7EB664AC-BEBF-4E6D-9C99-74BEE5CC9A24}" type="pres">
      <dgm:prSet presAssocID="{CC620160-3359-4DCA-9823-69108E07DB8F}" presName="node" presStyleLbl="node1" presStyleIdx="3" presStyleCnt="8">
        <dgm:presLayoutVars>
          <dgm:bulletEnabled val="1"/>
        </dgm:presLayoutVars>
      </dgm:prSet>
      <dgm:spPr/>
    </dgm:pt>
    <dgm:pt modelId="{DE866106-D9A9-40BB-B4B3-4F15C24308AA}" type="pres">
      <dgm:prSet presAssocID="{FC1787EF-C497-4223-8F6B-E67AA8852222}" presName="sibTrans" presStyleLbl="sibTrans1D1" presStyleIdx="3" presStyleCnt="7"/>
      <dgm:spPr/>
    </dgm:pt>
    <dgm:pt modelId="{9F7437DC-288A-4F72-BFD1-13DB04EF38C6}" type="pres">
      <dgm:prSet presAssocID="{FC1787EF-C497-4223-8F6B-E67AA8852222}" presName="connectorText" presStyleLbl="sibTrans1D1" presStyleIdx="3" presStyleCnt="7"/>
      <dgm:spPr/>
    </dgm:pt>
    <dgm:pt modelId="{A7F82B39-4DD3-4860-B610-F349E72AEF69}" type="pres">
      <dgm:prSet presAssocID="{5D32D17D-8354-453A-8F39-929DE46BE61D}" presName="node" presStyleLbl="node1" presStyleIdx="4" presStyleCnt="8">
        <dgm:presLayoutVars>
          <dgm:bulletEnabled val="1"/>
        </dgm:presLayoutVars>
      </dgm:prSet>
      <dgm:spPr/>
    </dgm:pt>
    <dgm:pt modelId="{0DDB6009-1355-4659-AA20-10ED82612817}" type="pres">
      <dgm:prSet presAssocID="{EAD96386-3F8F-4669-A0F5-0506A0125CC5}" presName="sibTrans" presStyleLbl="sibTrans1D1" presStyleIdx="4" presStyleCnt="7"/>
      <dgm:spPr/>
    </dgm:pt>
    <dgm:pt modelId="{A22FB588-77D7-4D95-8811-E446EEA57889}" type="pres">
      <dgm:prSet presAssocID="{EAD96386-3F8F-4669-A0F5-0506A0125CC5}" presName="connectorText" presStyleLbl="sibTrans1D1" presStyleIdx="4" presStyleCnt="7"/>
      <dgm:spPr/>
    </dgm:pt>
    <dgm:pt modelId="{13A1F781-FC20-4354-A4AB-DBC973383AE1}" type="pres">
      <dgm:prSet presAssocID="{568B82FC-B0F5-47BE-BDF4-460BC780C3F1}" presName="node" presStyleLbl="node1" presStyleIdx="5" presStyleCnt="8">
        <dgm:presLayoutVars>
          <dgm:bulletEnabled val="1"/>
        </dgm:presLayoutVars>
      </dgm:prSet>
      <dgm:spPr/>
    </dgm:pt>
    <dgm:pt modelId="{A9C2480C-39AB-4D63-94E7-BA12CA31BB33}" type="pres">
      <dgm:prSet presAssocID="{7DA01F3D-E028-4397-8DAC-431E14463BC1}" presName="sibTrans" presStyleLbl="sibTrans1D1" presStyleIdx="5" presStyleCnt="7"/>
      <dgm:spPr/>
    </dgm:pt>
    <dgm:pt modelId="{11FEF2E7-9C73-424F-A2AB-4D91A97FE1DC}" type="pres">
      <dgm:prSet presAssocID="{7DA01F3D-E028-4397-8DAC-431E14463BC1}" presName="connectorText" presStyleLbl="sibTrans1D1" presStyleIdx="5" presStyleCnt="7"/>
      <dgm:spPr/>
    </dgm:pt>
    <dgm:pt modelId="{306054AB-3391-4481-8D9C-A62FBFD62F2C}" type="pres">
      <dgm:prSet presAssocID="{05212B96-9661-44CD-925F-24EC1ABE7B67}" presName="node" presStyleLbl="node1" presStyleIdx="6" presStyleCnt="8">
        <dgm:presLayoutVars>
          <dgm:bulletEnabled val="1"/>
        </dgm:presLayoutVars>
      </dgm:prSet>
      <dgm:spPr/>
    </dgm:pt>
    <dgm:pt modelId="{00227C5E-2D3E-4074-BCE1-0799543B0B7F}" type="pres">
      <dgm:prSet presAssocID="{6987261A-00EA-4931-9B10-BB369DAFAD1B}" presName="sibTrans" presStyleLbl="sibTrans1D1" presStyleIdx="6" presStyleCnt="7"/>
      <dgm:spPr/>
    </dgm:pt>
    <dgm:pt modelId="{9BC15770-7F22-4307-BA91-D644E1A09A0D}" type="pres">
      <dgm:prSet presAssocID="{6987261A-00EA-4931-9B10-BB369DAFAD1B}" presName="connectorText" presStyleLbl="sibTrans1D1" presStyleIdx="6" presStyleCnt="7"/>
      <dgm:spPr/>
    </dgm:pt>
    <dgm:pt modelId="{6C93EF02-A0C5-4886-A4BA-E44EF104F070}" type="pres">
      <dgm:prSet presAssocID="{287FCB54-DA7F-49F5-BAF8-4CEEF55BD27B}" presName="node" presStyleLbl="node1" presStyleIdx="7" presStyleCnt="8">
        <dgm:presLayoutVars>
          <dgm:bulletEnabled val="1"/>
        </dgm:presLayoutVars>
      </dgm:prSet>
      <dgm:spPr/>
    </dgm:pt>
  </dgm:ptLst>
  <dgm:cxnLst>
    <dgm:cxn modelId="{8F7C0B04-FCD2-4F4F-9A71-57C2C14DAF3C}" srcId="{9684E1B3-EF6D-4106-8AEF-559383D3941F}" destId="{05212B96-9661-44CD-925F-24EC1ABE7B67}" srcOrd="6" destOrd="0" parTransId="{10EAA755-A69E-44C0-AA26-CD129912902B}" sibTransId="{6987261A-00EA-4931-9B10-BB369DAFAD1B}"/>
    <dgm:cxn modelId="{2C935B14-CFB9-460D-93F8-9485C8CA9A15}" type="presOf" srcId="{6862DBD4-DD5F-4551-8BD6-307ADBE11B26}" destId="{B5174523-7AD8-4B37-8AF6-66C44EFAB5B8}" srcOrd="0" destOrd="0" presId="urn:microsoft.com/office/officeart/2016/7/layout/RepeatingBendingProcessNew"/>
    <dgm:cxn modelId="{30D46116-FDD6-4B29-82F2-890538F35C0A}" srcId="{9684E1B3-EF6D-4106-8AEF-559383D3941F}" destId="{6862DBD4-DD5F-4551-8BD6-307ADBE11B26}" srcOrd="0" destOrd="0" parTransId="{81722B5C-A052-4794-9A84-13E71D5D0183}" sibTransId="{CCF6C23F-85BC-440B-9E7B-12AFA1DEABB2}"/>
    <dgm:cxn modelId="{CF60BD20-2380-435E-9EB3-EE5986A74F1C}" type="presOf" srcId="{568B82FC-B0F5-47BE-BDF4-460BC780C3F1}" destId="{13A1F781-FC20-4354-A4AB-DBC973383AE1}" srcOrd="0" destOrd="0" presId="urn:microsoft.com/office/officeart/2016/7/layout/RepeatingBendingProcessNew"/>
    <dgm:cxn modelId="{5EA6E52D-5694-4194-A543-0DB070B2B733}" type="presOf" srcId="{EAD96386-3F8F-4669-A0F5-0506A0125CC5}" destId="{0DDB6009-1355-4659-AA20-10ED82612817}" srcOrd="0" destOrd="0" presId="urn:microsoft.com/office/officeart/2016/7/layout/RepeatingBendingProcessNew"/>
    <dgm:cxn modelId="{C3D62D3A-CE54-49D0-91A5-431483E95D73}" type="presOf" srcId="{67958CBB-858C-4281-9449-ED44DF7FF4C2}" destId="{FF53D051-7D29-4FE5-BDBD-404C6B15AD51}" srcOrd="0" destOrd="0" presId="urn:microsoft.com/office/officeart/2016/7/layout/RepeatingBendingProcessNew"/>
    <dgm:cxn modelId="{DC36E53C-5C57-4551-9750-E8B68F22A3C9}" srcId="{9684E1B3-EF6D-4106-8AEF-559383D3941F}" destId="{3724C159-CE84-4351-8321-3E017FF2D81D}" srcOrd="1" destOrd="0" parTransId="{307B88AE-C20B-4CB7-A409-5FF06B314174}" sibTransId="{5ADA01AF-9115-4347-9E1A-0C369D37B543}"/>
    <dgm:cxn modelId="{98CCE15D-8F3F-4FB3-A92D-FF5756175A93}" srcId="{9684E1B3-EF6D-4106-8AEF-559383D3941F}" destId="{287FCB54-DA7F-49F5-BAF8-4CEEF55BD27B}" srcOrd="7" destOrd="0" parTransId="{0D18F9CD-D257-4707-879D-612B9A6E9517}" sibTransId="{75AB2E7A-C819-4047-9AF1-0C85E6875676}"/>
    <dgm:cxn modelId="{62FEFF43-C959-4AF1-BEFE-55C232D3E08C}" type="presOf" srcId="{6987261A-00EA-4931-9B10-BB369DAFAD1B}" destId="{9BC15770-7F22-4307-BA91-D644E1A09A0D}" srcOrd="1" destOrd="0" presId="urn:microsoft.com/office/officeart/2016/7/layout/RepeatingBendingProcessNew"/>
    <dgm:cxn modelId="{3DCD1B69-B966-41B0-A87A-22E9C1C51DEA}" type="presOf" srcId="{FC1787EF-C497-4223-8F6B-E67AA8852222}" destId="{9F7437DC-288A-4F72-BFD1-13DB04EF38C6}" srcOrd="1" destOrd="0" presId="urn:microsoft.com/office/officeart/2016/7/layout/RepeatingBendingProcessNew"/>
    <dgm:cxn modelId="{3921A74B-1194-42BE-B40C-8A30682E6A1B}" type="presOf" srcId="{9684E1B3-EF6D-4106-8AEF-559383D3941F}" destId="{B007976D-EA6C-4335-86C5-C6D9C8A3C073}" srcOrd="0" destOrd="0" presId="urn:microsoft.com/office/officeart/2016/7/layout/RepeatingBendingProcessNew"/>
    <dgm:cxn modelId="{0D396051-411E-4B97-A82E-6B91FF52525E}" type="presOf" srcId="{FC1787EF-C497-4223-8F6B-E67AA8852222}" destId="{DE866106-D9A9-40BB-B4B3-4F15C24308AA}" srcOrd="0" destOrd="0" presId="urn:microsoft.com/office/officeart/2016/7/layout/RepeatingBendingProcessNew"/>
    <dgm:cxn modelId="{D69AD455-E4BC-4CEB-B03F-4D783FDEC6C4}" type="presOf" srcId="{5ADA01AF-9115-4347-9E1A-0C369D37B543}" destId="{F5E2A3CF-7683-476C-8964-E18B6FC19562}" srcOrd="0" destOrd="0" presId="urn:microsoft.com/office/officeart/2016/7/layout/RepeatingBendingProcessNew"/>
    <dgm:cxn modelId="{51C6E57F-0B16-4F07-B3DB-542C86F299A4}" srcId="{9684E1B3-EF6D-4106-8AEF-559383D3941F}" destId="{CC620160-3359-4DCA-9823-69108E07DB8F}" srcOrd="3" destOrd="0" parTransId="{37B53E9A-8AE2-476D-ACF5-B44B08F0A1FA}" sibTransId="{FC1787EF-C497-4223-8F6B-E67AA8852222}"/>
    <dgm:cxn modelId="{20D63C81-B2A3-4E48-9F2C-7411BE89D8D3}" type="presOf" srcId="{CCF6C23F-85BC-440B-9E7B-12AFA1DEABB2}" destId="{261C4072-6248-4D14-8899-67D913741895}" srcOrd="0" destOrd="0" presId="urn:microsoft.com/office/officeart/2016/7/layout/RepeatingBendingProcessNew"/>
    <dgm:cxn modelId="{5CE969A8-D871-4DCD-AA24-DE85F94A7404}" type="presOf" srcId="{287FCB54-DA7F-49F5-BAF8-4CEEF55BD27B}" destId="{6C93EF02-A0C5-4886-A4BA-E44EF104F070}" srcOrd="0" destOrd="0" presId="urn:microsoft.com/office/officeart/2016/7/layout/RepeatingBendingProcessNew"/>
    <dgm:cxn modelId="{BD0ABFC3-A251-4A3A-98CD-88F2E726B20E}" type="presOf" srcId="{C0DFA0AA-A641-4DE9-9B5C-1AA6739D0239}" destId="{C8A625B9-05FB-40A8-BB5B-745CF29942A6}" srcOrd="0" destOrd="0" presId="urn:microsoft.com/office/officeart/2016/7/layout/RepeatingBendingProcessNew"/>
    <dgm:cxn modelId="{A72E71CB-199F-432D-AB86-9D6063B172D6}" type="presOf" srcId="{EAD96386-3F8F-4669-A0F5-0506A0125CC5}" destId="{A22FB588-77D7-4D95-8811-E446EEA57889}" srcOrd="1" destOrd="0" presId="urn:microsoft.com/office/officeart/2016/7/layout/RepeatingBendingProcessNew"/>
    <dgm:cxn modelId="{DF8001D0-423A-4AEF-B266-2B73BF49D7E6}" type="presOf" srcId="{7DA01F3D-E028-4397-8DAC-431E14463BC1}" destId="{11FEF2E7-9C73-424F-A2AB-4D91A97FE1DC}" srcOrd="1" destOrd="0" presId="urn:microsoft.com/office/officeart/2016/7/layout/RepeatingBendingProcessNew"/>
    <dgm:cxn modelId="{B7262BD1-E38B-4CD2-85EE-3FE155D531B3}" type="presOf" srcId="{5ADA01AF-9115-4347-9E1A-0C369D37B543}" destId="{E8657043-5E9D-431F-827D-0D71486665C7}" srcOrd="1" destOrd="0" presId="urn:microsoft.com/office/officeart/2016/7/layout/RepeatingBendingProcessNew"/>
    <dgm:cxn modelId="{1EB851D2-9E6A-4CFB-99C3-FD0AECC04113}" srcId="{9684E1B3-EF6D-4106-8AEF-559383D3941F}" destId="{568B82FC-B0F5-47BE-BDF4-460BC780C3F1}" srcOrd="5" destOrd="0" parTransId="{EA9F17AE-9C7C-4F42-ABEA-5E3871327994}" sibTransId="{7DA01F3D-E028-4397-8DAC-431E14463BC1}"/>
    <dgm:cxn modelId="{431ED7D2-DB22-4BD5-8BA9-AC9526838519}" srcId="{9684E1B3-EF6D-4106-8AEF-559383D3941F}" destId="{5D32D17D-8354-453A-8F39-929DE46BE61D}" srcOrd="4" destOrd="0" parTransId="{3D257D22-E5B6-465D-B526-59427B7F158F}" sibTransId="{EAD96386-3F8F-4669-A0F5-0506A0125CC5}"/>
    <dgm:cxn modelId="{C0E956DE-F48A-4189-BA56-8AF053D67E0E}" type="presOf" srcId="{CCF6C23F-85BC-440B-9E7B-12AFA1DEABB2}" destId="{4CB130B9-BFFB-4D35-A334-0B87B48F2010}" srcOrd="1" destOrd="0" presId="urn:microsoft.com/office/officeart/2016/7/layout/RepeatingBendingProcessNew"/>
    <dgm:cxn modelId="{1F8CB1E2-07F3-4BA9-85A9-5A73D5F138F0}" type="presOf" srcId="{C0DFA0AA-A641-4DE9-9B5C-1AA6739D0239}" destId="{F98FEF55-5A72-462B-8FCB-7211C9490199}" srcOrd="1" destOrd="0" presId="urn:microsoft.com/office/officeart/2016/7/layout/RepeatingBendingProcessNew"/>
    <dgm:cxn modelId="{C95672E5-8C75-487E-91D8-A4CC8549E1EB}" type="presOf" srcId="{6987261A-00EA-4931-9B10-BB369DAFAD1B}" destId="{00227C5E-2D3E-4074-BCE1-0799543B0B7F}" srcOrd="0" destOrd="0" presId="urn:microsoft.com/office/officeart/2016/7/layout/RepeatingBendingProcessNew"/>
    <dgm:cxn modelId="{132267E9-D1CB-4D6E-BBEA-7BE6B0E8AF06}" type="presOf" srcId="{05212B96-9661-44CD-925F-24EC1ABE7B67}" destId="{306054AB-3391-4481-8D9C-A62FBFD62F2C}" srcOrd="0" destOrd="0" presId="urn:microsoft.com/office/officeart/2016/7/layout/RepeatingBendingProcessNew"/>
    <dgm:cxn modelId="{705F7CEA-E193-4AE8-929D-C4F71512D178}" type="presOf" srcId="{5D32D17D-8354-453A-8F39-929DE46BE61D}" destId="{A7F82B39-4DD3-4860-B610-F349E72AEF69}" srcOrd="0" destOrd="0" presId="urn:microsoft.com/office/officeart/2016/7/layout/RepeatingBendingProcessNew"/>
    <dgm:cxn modelId="{303658F1-DEB2-4915-82E7-D36CDF8D3FCC}" type="presOf" srcId="{CC620160-3359-4DCA-9823-69108E07DB8F}" destId="{7EB664AC-BEBF-4E6D-9C99-74BEE5CC9A24}" srcOrd="0" destOrd="0" presId="urn:microsoft.com/office/officeart/2016/7/layout/RepeatingBendingProcessNew"/>
    <dgm:cxn modelId="{5BC0ABF2-81B6-43E9-AB27-9571ECCE63B3}" type="presOf" srcId="{3724C159-CE84-4351-8321-3E017FF2D81D}" destId="{21CEBDD5-C74A-4ADE-924C-8C5E298556AC}" srcOrd="0" destOrd="0" presId="urn:microsoft.com/office/officeart/2016/7/layout/RepeatingBendingProcessNew"/>
    <dgm:cxn modelId="{2661EBF3-611D-4919-9FA7-AC78C3654258}" type="presOf" srcId="{7DA01F3D-E028-4397-8DAC-431E14463BC1}" destId="{A9C2480C-39AB-4D63-94E7-BA12CA31BB33}" srcOrd="0" destOrd="0" presId="urn:microsoft.com/office/officeart/2016/7/layout/RepeatingBendingProcessNew"/>
    <dgm:cxn modelId="{23CEA2FB-2112-4A60-B6F2-BB7B75E5A2AA}" srcId="{9684E1B3-EF6D-4106-8AEF-559383D3941F}" destId="{67958CBB-858C-4281-9449-ED44DF7FF4C2}" srcOrd="2" destOrd="0" parTransId="{2E9F9060-EE9A-470F-B184-47068BC288FA}" sibTransId="{C0DFA0AA-A641-4DE9-9B5C-1AA6739D0239}"/>
    <dgm:cxn modelId="{67214D16-C363-41F7-98BF-C847D0F5A9A6}" type="presParOf" srcId="{B007976D-EA6C-4335-86C5-C6D9C8A3C073}" destId="{B5174523-7AD8-4B37-8AF6-66C44EFAB5B8}" srcOrd="0" destOrd="0" presId="urn:microsoft.com/office/officeart/2016/7/layout/RepeatingBendingProcessNew"/>
    <dgm:cxn modelId="{536F6AD9-7D92-4230-A8DA-437FBD5CB104}" type="presParOf" srcId="{B007976D-EA6C-4335-86C5-C6D9C8A3C073}" destId="{261C4072-6248-4D14-8899-67D913741895}" srcOrd="1" destOrd="0" presId="urn:microsoft.com/office/officeart/2016/7/layout/RepeatingBendingProcessNew"/>
    <dgm:cxn modelId="{E0E1EA7E-4D7D-4D87-81D8-DB8045900F8F}" type="presParOf" srcId="{261C4072-6248-4D14-8899-67D913741895}" destId="{4CB130B9-BFFB-4D35-A334-0B87B48F2010}" srcOrd="0" destOrd="0" presId="urn:microsoft.com/office/officeart/2016/7/layout/RepeatingBendingProcessNew"/>
    <dgm:cxn modelId="{4B8674DA-A34B-4EF0-8E0C-3EE925A3600D}" type="presParOf" srcId="{B007976D-EA6C-4335-86C5-C6D9C8A3C073}" destId="{21CEBDD5-C74A-4ADE-924C-8C5E298556AC}" srcOrd="2" destOrd="0" presId="urn:microsoft.com/office/officeart/2016/7/layout/RepeatingBendingProcessNew"/>
    <dgm:cxn modelId="{ACA73524-60E4-498A-BAC2-A889086E5A38}" type="presParOf" srcId="{B007976D-EA6C-4335-86C5-C6D9C8A3C073}" destId="{F5E2A3CF-7683-476C-8964-E18B6FC19562}" srcOrd="3" destOrd="0" presId="urn:microsoft.com/office/officeart/2016/7/layout/RepeatingBendingProcessNew"/>
    <dgm:cxn modelId="{707B9F3A-6E63-4F65-AF00-A017DE9C50D5}" type="presParOf" srcId="{F5E2A3CF-7683-476C-8964-E18B6FC19562}" destId="{E8657043-5E9D-431F-827D-0D71486665C7}" srcOrd="0" destOrd="0" presId="urn:microsoft.com/office/officeart/2016/7/layout/RepeatingBendingProcessNew"/>
    <dgm:cxn modelId="{0640B241-DDC6-403E-BC4F-E680627FECEE}" type="presParOf" srcId="{B007976D-EA6C-4335-86C5-C6D9C8A3C073}" destId="{FF53D051-7D29-4FE5-BDBD-404C6B15AD51}" srcOrd="4" destOrd="0" presId="urn:microsoft.com/office/officeart/2016/7/layout/RepeatingBendingProcessNew"/>
    <dgm:cxn modelId="{D068399A-07A4-45E3-AA42-A68E5F991C6E}" type="presParOf" srcId="{B007976D-EA6C-4335-86C5-C6D9C8A3C073}" destId="{C8A625B9-05FB-40A8-BB5B-745CF29942A6}" srcOrd="5" destOrd="0" presId="urn:microsoft.com/office/officeart/2016/7/layout/RepeatingBendingProcessNew"/>
    <dgm:cxn modelId="{B9A7677E-5FB5-4BAA-828A-38DBA8037F5F}" type="presParOf" srcId="{C8A625B9-05FB-40A8-BB5B-745CF29942A6}" destId="{F98FEF55-5A72-462B-8FCB-7211C9490199}" srcOrd="0" destOrd="0" presId="urn:microsoft.com/office/officeart/2016/7/layout/RepeatingBendingProcessNew"/>
    <dgm:cxn modelId="{316682E0-AC63-4A20-9ADC-B64398BDA2A0}" type="presParOf" srcId="{B007976D-EA6C-4335-86C5-C6D9C8A3C073}" destId="{7EB664AC-BEBF-4E6D-9C99-74BEE5CC9A24}" srcOrd="6" destOrd="0" presId="urn:microsoft.com/office/officeart/2016/7/layout/RepeatingBendingProcessNew"/>
    <dgm:cxn modelId="{B3B45112-AB93-476F-B3B9-FF70C7052BD3}" type="presParOf" srcId="{B007976D-EA6C-4335-86C5-C6D9C8A3C073}" destId="{DE866106-D9A9-40BB-B4B3-4F15C24308AA}" srcOrd="7" destOrd="0" presId="urn:microsoft.com/office/officeart/2016/7/layout/RepeatingBendingProcessNew"/>
    <dgm:cxn modelId="{E47C429E-C47B-421E-AA8F-7A07E2D0CE20}" type="presParOf" srcId="{DE866106-D9A9-40BB-B4B3-4F15C24308AA}" destId="{9F7437DC-288A-4F72-BFD1-13DB04EF38C6}" srcOrd="0" destOrd="0" presId="urn:microsoft.com/office/officeart/2016/7/layout/RepeatingBendingProcessNew"/>
    <dgm:cxn modelId="{AE355948-192E-45EA-B51D-748417F47BDF}" type="presParOf" srcId="{B007976D-EA6C-4335-86C5-C6D9C8A3C073}" destId="{A7F82B39-4DD3-4860-B610-F349E72AEF69}" srcOrd="8" destOrd="0" presId="urn:microsoft.com/office/officeart/2016/7/layout/RepeatingBendingProcessNew"/>
    <dgm:cxn modelId="{E1F71FBC-F140-463F-A3C9-4221A42FD8EA}" type="presParOf" srcId="{B007976D-EA6C-4335-86C5-C6D9C8A3C073}" destId="{0DDB6009-1355-4659-AA20-10ED82612817}" srcOrd="9" destOrd="0" presId="urn:microsoft.com/office/officeart/2016/7/layout/RepeatingBendingProcessNew"/>
    <dgm:cxn modelId="{710C12A7-6D24-4E1B-81D0-EDD596256AEA}" type="presParOf" srcId="{0DDB6009-1355-4659-AA20-10ED82612817}" destId="{A22FB588-77D7-4D95-8811-E446EEA57889}" srcOrd="0" destOrd="0" presId="urn:microsoft.com/office/officeart/2016/7/layout/RepeatingBendingProcessNew"/>
    <dgm:cxn modelId="{D4AF5D42-F9F6-40EA-9CD6-4F814B967083}" type="presParOf" srcId="{B007976D-EA6C-4335-86C5-C6D9C8A3C073}" destId="{13A1F781-FC20-4354-A4AB-DBC973383AE1}" srcOrd="10" destOrd="0" presId="urn:microsoft.com/office/officeart/2016/7/layout/RepeatingBendingProcessNew"/>
    <dgm:cxn modelId="{8771E93E-82DD-4299-A1B3-5941C48850B5}" type="presParOf" srcId="{B007976D-EA6C-4335-86C5-C6D9C8A3C073}" destId="{A9C2480C-39AB-4D63-94E7-BA12CA31BB33}" srcOrd="11" destOrd="0" presId="urn:microsoft.com/office/officeart/2016/7/layout/RepeatingBendingProcessNew"/>
    <dgm:cxn modelId="{A038329D-7CDF-45C9-99C9-AB51329C5C82}" type="presParOf" srcId="{A9C2480C-39AB-4D63-94E7-BA12CA31BB33}" destId="{11FEF2E7-9C73-424F-A2AB-4D91A97FE1DC}" srcOrd="0" destOrd="0" presId="urn:microsoft.com/office/officeart/2016/7/layout/RepeatingBendingProcessNew"/>
    <dgm:cxn modelId="{D3D28448-7D0D-4705-AD13-70A35BC19352}" type="presParOf" srcId="{B007976D-EA6C-4335-86C5-C6D9C8A3C073}" destId="{306054AB-3391-4481-8D9C-A62FBFD62F2C}" srcOrd="12" destOrd="0" presId="urn:microsoft.com/office/officeart/2016/7/layout/RepeatingBendingProcessNew"/>
    <dgm:cxn modelId="{6D7E04A6-3FBE-4E5E-8436-D14C1609977C}" type="presParOf" srcId="{B007976D-EA6C-4335-86C5-C6D9C8A3C073}" destId="{00227C5E-2D3E-4074-BCE1-0799543B0B7F}" srcOrd="13" destOrd="0" presId="urn:microsoft.com/office/officeart/2016/7/layout/RepeatingBendingProcessNew"/>
    <dgm:cxn modelId="{9A900036-AE1E-4AA3-8442-7047CC485141}" type="presParOf" srcId="{00227C5E-2D3E-4074-BCE1-0799543B0B7F}" destId="{9BC15770-7F22-4307-BA91-D644E1A09A0D}" srcOrd="0" destOrd="0" presId="urn:microsoft.com/office/officeart/2016/7/layout/RepeatingBendingProcessNew"/>
    <dgm:cxn modelId="{51A872F1-7833-4ED4-AAB0-DBF6B7F452D5}" type="presParOf" srcId="{B007976D-EA6C-4335-86C5-C6D9C8A3C073}" destId="{6C93EF02-A0C5-4886-A4BA-E44EF104F070}" srcOrd="14"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BC3B7A-AADA-4F3F-A50E-757A22C24B27}" type="doc">
      <dgm:prSet loTypeId="urn:microsoft.com/office/officeart/2008/layout/AlternatingHexagons" loCatId="Inbox" qsTypeId="urn:microsoft.com/office/officeart/2005/8/quickstyle/simple4" qsCatId="simple" csTypeId="urn:microsoft.com/office/officeart/2005/8/colors/colorful2" csCatId="colorful" phldr="1"/>
      <dgm:spPr/>
      <dgm:t>
        <a:bodyPr/>
        <a:lstStyle/>
        <a:p>
          <a:endParaRPr lang="en-US"/>
        </a:p>
      </dgm:t>
    </dgm:pt>
    <dgm:pt modelId="{43F1517B-E988-4538-B163-7844AD1DEFE6}">
      <dgm:prSet custT="1"/>
      <dgm:spPr/>
      <dgm:t>
        <a:bodyPr/>
        <a:lstStyle/>
        <a:p>
          <a:r>
            <a:rPr lang="en-US" sz="1200" dirty="0"/>
            <a:t>Scratch Analyzer</a:t>
          </a:r>
        </a:p>
      </dgm:t>
    </dgm:pt>
    <dgm:pt modelId="{1B9AC057-4A92-4379-B50E-330AB3D183E7}" type="parTrans" cxnId="{B4ADF049-5769-48D2-92AD-269D8E451827}">
      <dgm:prSet/>
      <dgm:spPr/>
      <dgm:t>
        <a:bodyPr/>
        <a:lstStyle/>
        <a:p>
          <a:endParaRPr lang="en-US"/>
        </a:p>
      </dgm:t>
    </dgm:pt>
    <dgm:pt modelId="{AF84C6C2-75E7-4655-8424-26C4C5A7B529}" type="sibTrans" cxnId="{B4ADF049-5769-48D2-92AD-269D8E451827}">
      <dgm:prSet/>
      <dgm:spPr/>
      <dgm:t>
        <a:bodyPr/>
        <a:lstStyle/>
        <a:p>
          <a:endParaRPr lang="en-US"/>
        </a:p>
      </dgm:t>
    </dgm:pt>
    <dgm:pt modelId="{A64E3126-2A74-45CD-B28C-6357764D70E6}">
      <dgm:prSet custT="1"/>
      <dgm:spPr/>
      <dgm:t>
        <a:bodyPr/>
        <a:lstStyle/>
        <a:p>
          <a:r>
            <a:rPr lang="en-US" sz="1000" dirty="0"/>
            <a:t>Visual Assessment Server</a:t>
          </a:r>
        </a:p>
      </dgm:t>
    </dgm:pt>
    <dgm:pt modelId="{6285BE35-1302-4F24-A6E1-64C93F3251AD}" type="parTrans" cxnId="{8B662D0F-1306-4CD6-B61E-FBCCE841CB8C}">
      <dgm:prSet/>
      <dgm:spPr/>
      <dgm:t>
        <a:bodyPr/>
        <a:lstStyle/>
        <a:p>
          <a:endParaRPr lang="en-US"/>
        </a:p>
      </dgm:t>
    </dgm:pt>
    <dgm:pt modelId="{43AD40BA-7A87-4DF7-97B5-B89E11BBF347}" type="sibTrans" cxnId="{8B662D0F-1306-4CD6-B61E-FBCCE841CB8C}">
      <dgm:prSet/>
      <dgm:spPr/>
      <dgm:t>
        <a:bodyPr/>
        <a:lstStyle/>
        <a:p>
          <a:endParaRPr lang="en-US"/>
        </a:p>
      </dgm:t>
    </dgm:pt>
    <dgm:pt modelId="{7808E59C-40E3-4BD9-9633-B39D75FEA734}">
      <dgm:prSet custT="1"/>
      <dgm:spPr/>
      <dgm:t>
        <a:bodyPr/>
        <a:lstStyle/>
        <a:p>
          <a:r>
            <a:rPr lang="en-US" sz="1000" dirty="0"/>
            <a:t>Visual Assessment Editor</a:t>
          </a:r>
        </a:p>
      </dgm:t>
    </dgm:pt>
    <dgm:pt modelId="{AEF335F4-49F3-4E75-B53B-B7251F737CEB}" type="parTrans" cxnId="{F89D9680-3712-4958-8E59-64CFE5096774}">
      <dgm:prSet/>
      <dgm:spPr/>
      <dgm:t>
        <a:bodyPr/>
        <a:lstStyle/>
        <a:p>
          <a:endParaRPr lang="en-US"/>
        </a:p>
      </dgm:t>
    </dgm:pt>
    <dgm:pt modelId="{C10184BA-C5F6-42F9-A981-A924BB525B6D}" type="sibTrans" cxnId="{F89D9680-3712-4958-8E59-64CFE5096774}">
      <dgm:prSet/>
      <dgm:spPr/>
      <dgm:t>
        <a:bodyPr/>
        <a:lstStyle/>
        <a:p>
          <a:endParaRPr lang="en-US"/>
        </a:p>
      </dgm:t>
    </dgm:pt>
    <dgm:pt modelId="{27226C57-DECE-40C9-BBC7-03F69772791F}">
      <dgm:prSet custT="1"/>
      <dgm:spPr/>
      <dgm:t>
        <a:bodyPr/>
        <a:lstStyle/>
        <a:p>
          <a:r>
            <a:rPr lang="en-US" sz="1200" dirty="0"/>
            <a:t>SAGE Scratch Editor</a:t>
          </a:r>
        </a:p>
      </dgm:t>
    </dgm:pt>
    <dgm:pt modelId="{34C1FFCF-00D1-4D00-BBC7-421C62BAEBDB}" type="parTrans" cxnId="{7555C857-7240-4485-8EB6-F2AE6C285B07}">
      <dgm:prSet/>
      <dgm:spPr/>
      <dgm:t>
        <a:bodyPr/>
        <a:lstStyle/>
        <a:p>
          <a:endParaRPr lang="en-US"/>
        </a:p>
      </dgm:t>
    </dgm:pt>
    <dgm:pt modelId="{2BBC528B-B92A-4427-8184-74D345ACE926}" type="sibTrans" cxnId="{7555C857-7240-4485-8EB6-F2AE6C285B07}">
      <dgm:prSet/>
      <dgm:spPr/>
      <dgm:t>
        <a:bodyPr/>
        <a:lstStyle/>
        <a:p>
          <a:endParaRPr lang="en-US"/>
        </a:p>
      </dgm:t>
    </dgm:pt>
    <dgm:pt modelId="{BA39DDB4-5119-4634-B20A-8EBE54F7B06F}">
      <dgm:prSet custT="1"/>
      <dgm:spPr/>
      <dgm:t>
        <a:bodyPr/>
        <a:lstStyle/>
        <a:p>
          <a:r>
            <a:rPr lang="en-US" sz="1000" dirty="0"/>
            <a:t>SAGE Dashboard/</a:t>
          </a:r>
        </a:p>
        <a:p>
          <a:r>
            <a:rPr lang="en-US" sz="1000" dirty="0"/>
            <a:t>Affinity Space</a:t>
          </a:r>
        </a:p>
      </dgm:t>
    </dgm:pt>
    <dgm:pt modelId="{FD559494-CE18-456A-A844-AEC03AF930D0}" type="parTrans" cxnId="{6E21CBB4-8BEC-4DF1-8484-BDA82360BE12}">
      <dgm:prSet/>
      <dgm:spPr/>
      <dgm:t>
        <a:bodyPr/>
        <a:lstStyle/>
        <a:p>
          <a:endParaRPr lang="en-US"/>
        </a:p>
      </dgm:t>
    </dgm:pt>
    <dgm:pt modelId="{743E0D0F-23FB-4774-A098-01711034054C}" type="sibTrans" cxnId="{6E21CBB4-8BEC-4DF1-8484-BDA82360BE12}">
      <dgm:prSet/>
      <dgm:spPr/>
      <dgm:t>
        <a:bodyPr/>
        <a:lstStyle/>
        <a:p>
          <a:endParaRPr lang="en-US"/>
        </a:p>
      </dgm:t>
    </dgm:pt>
    <dgm:pt modelId="{F185BB20-70F1-41EC-8E4B-08EA4E4FB22F}" type="pres">
      <dgm:prSet presAssocID="{61BC3B7A-AADA-4F3F-A50E-757A22C24B27}" presName="Name0" presStyleCnt="0">
        <dgm:presLayoutVars>
          <dgm:chMax/>
          <dgm:chPref/>
          <dgm:dir/>
          <dgm:animLvl val="lvl"/>
        </dgm:presLayoutVars>
      </dgm:prSet>
      <dgm:spPr/>
    </dgm:pt>
    <dgm:pt modelId="{1F54D57A-2E23-4DA9-9FC1-91E17F338BBA}" type="pres">
      <dgm:prSet presAssocID="{43F1517B-E988-4538-B163-7844AD1DEFE6}" presName="composite" presStyleCnt="0"/>
      <dgm:spPr/>
    </dgm:pt>
    <dgm:pt modelId="{A7D655A8-D8EA-4FBF-9A62-F69EC6BB9560}" type="pres">
      <dgm:prSet presAssocID="{43F1517B-E988-4538-B163-7844AD1DEFE6}" presName="Parent1" presStyleLbl="node1" presStyleIdx="0" presStyleCnt="10">
        <dgm:presLayoutVars>
          <dgm:chMax val="1"/>
          <dgm:chPref val="1"/>
          <dgm:bulletEnabled val="1"/>
        </dgm:presLayoutVars>
      </dgm:prSet>
      <dgm:spPr/>
    </dgm:pt>
    <dgm:pt modelId="{6CFC05BF-5358-495E-87F4-9EE8FD5AA2A0}" type="pres">
      <dgm:prSet presAssocID="{43F1517B-E988-4538-B163-7844AD1DEFE6}" presName="Childtext1" presStyleLbl="revTx" presStyleIdx="0" presStyleCnt="5">
        <dgm:presLayoutVars>
          <dgm:chMax val="0"/>
          <dgm:chPref val="0"/>
          <dgm:bulletEnabled val="1"/>
        </dgm:presLayoutVars>
      </dgm:prSet>
      <dgm:spPr/>
    </dgm:pt>
    <dgm:pt modelId="{481A9DE9-0D32-4BE4-A7E2-772A59AF3CF9}" type="pres">
      <dgm:prSet presAssocID="{43F1517B-E988-4538-B163-7844AD1DEFE6}" presName="BalanceSpacing" presStyleCnt="0"/>
      <dgm:spPr/>
    </dgm:pt>
    <dgm:pt modelId="{07AF50B0-D935-432F-BBBA-1D9E169BA3B9}" type="pres">
      <dgm:prSet presAssocID="{43F1517B-E988-4538-B163-7844AD1DEFE6}" presName="BalanceSpacing1" presStyleCnt="0"/>
      <dgm:spPr/>
    </dgm:pt>
    <dgm:pt modelId="{DA7EA7FC-DF09-4B51-9050-4A672FF1F80E}" type="pres">
      <dgm:prSet presAssocID="{AF84C6C2-75E7-4655-8424-26C4C5A7B529}" presName="Accent1Text" presStyleLbl="node1" presStyleIdx="1" presStyleCnt="10" custLinFactX="100000" custLinFactY="100000" custLinFactNeighborX="199627" custLinFactNeighborY="143608"/>
      <dgm:spPr/>
    </dgm:pt>
    <dgm:pt modelId="{595F3D35-0594-43CD-99FB-F21AA0BDF29A}" type="pres">
      <dgm:prSet presAssocID="{AF84C6C2-75E7-4655-8424-26C4C5A7B529}" presName="spaceBetweenRectangles" presStyleCnt="0"/>
      <dgm:spPr/>
    </dgm:pt>
    <dgm:pt modelId="{E2410607-C44B-4046-B504-1D4E2C73F96A}" type="pres">
      <dgm:prSet presAssocID="{A64E3126-2A74-45CD-B28C-6357764D70E6}" presName="composite" presStyleCnt="0"/>
      <dgm:spPr/>
    </dgm:pt>
    <dgm:pt modelId="{DDE8E8F9-E8B1-476D-BAA8-7F4BC05AD377}" type="pres">
      <dgm:prSet presAssocID="{A64E3126-2A74-45CD-B28C-6357764D70E6}" presName="Parent1" presStyleLbl="node1" presStyleIdx="2" presStyleCnt="10" custScaleX="109148">
        <dgm:presLayoutVars>
          <dgm:chMax val="1"/>
          <dgm:chPref val="1"/>
          <dgm:bulletEnabled val="1"/>
        </dgm:presLayoutVars>
      </dgm:prSet>
      <dgm:spPr/>
    </dgm:pt>
    <dgm:pt modelId="{55E760A8-90A3-4121-BEE0-2334FC0DF497}" type="pres">
      <dgm:prSet presAssocID="{A64E3126-2A74-45CD-B28C-6357764D70E6}" presName="Childtext1" presStyleLbl="revTx" presStyleIdx="1" presStyleCnt="5">
        <dgm:presLayoutVars>
          <dgm:chMax val="0"/>
          <dgm:chPref val="0"/>
          <dgm:bulletEnabled val="1"/>
        </dgm:presLayoutVars>
      </dgm:prSet>
      <dgm:spPr/>
    </dgm:pt>
    <dgm:pt modelId="{AA9EF06D-C7FE-4ED1-9C6E-518712C55743}" type="pres">
      <dgm:prSet presAssocID="{A64E3126-2A74-45CD-B28C-6357764D70E6}" presName="BalanceSpacing" presStyleCnt="0"/>
      <dgm:spPr/>
    </dgm:pt>
    <dgm:pt modelId="{2A272599-7C28-4B0D-89FD-3199CF0B0E9A}" type="pres">
      <dgm:prSet presAssocID="{A64E3126-2A74-45CD-B28C-6357764D70E6}" presName="BalanceSpacing1" presStyleCnt="0"/>
      <dgm:spPr/>
    </dgm:pt>
    <dgm:pt modelId="{5ABF9E09-68B9-4FD9-9204-5B67F044C950}" type="pres">
      <dgm:prSet presAssocID="{43AD40BA-7A87-4DF7-97B5-B89E11BBF347}" presName="Accent1Text" presStyleLbl="node1" presStyleIdx="3" presStyleCnt="10"/>
      <dgm:spPr/>
    </dgm:pt>
    <dgm:pt modelId="{501C5418-C032-4F31-A956-D614804B27C4}" type="pres">
      <dgm:prSet presAssocID="{43AD40BA-7A87-4DF7-97B5-B89E11BBF347}" presName="spaceBetweenRectangles" presStyleCnt="0"/>
      <dgm:spPr/>
    </dgm:pt>
    <dgm:pt modelId="{AF9C65B8-11A5-4F0F-BB67-53DC162EA282}" type="pres">
      <dgm:prSet presAssocID="{7808E59C-40E3-4BD9-9633-B39D75FEA734}" presName="composite" presStyleCnt="0"/>
      <dgm:spPr/>
    </dgm:pt>
    <dgm:pt modelId="{D1D1280E-8613-42E7-92F3-4DE273D224D9}" type="pres">
      <dgm:prSet presAssocID="{7808E59C-40E3-4BD9-9633-B39D75FEA734}" presName="Parent1" presStyleLbl="node1" presStyleIdx="4" presStyleCnt="10" custScaleX="108470">
        <dgm:presLayoutVars>
          <dgm:chMax val="1"/>
          <dgm:chPref val="1"/>
          <dgm:bulletEnabled val="1"/>
        </dgm:presLayoutVars>
      </dgm:prSet>
      <dgm:spPr/>
    </dgm:pt>
    <dgm:pt modelId="{FCF13D4C-159F-423A-AFCF-68D30E814D8A}" type="pres">
      <dgm:prSet presAssocID="{7808E59C-40E3-4BD9-9633-B39D75FEA734}" presName="Childtext1" presStyleLbl="revTx" presStyleIdx="2" presStyleCnt="5">
        <dgm:presLayoutVars>
          <dgm:chMax val="0"/>
          <dgm:chPref val="0"/>
          <dgm:bulletEnabled val="1"/>
        </dgm:presLayoutVars>
      </dgm:prSet>
      <dgm:spPr/>
    </dgm:pt>
    <dgm:pt modelId="{DBA51410-1A03-4EDC-AD91-E105101C11CE}" type="pres">
      <dgm:prSet presAssocID="{7808E59C-40E3-4BD9-9633-B39D75FEA734}" presName="BalanceSpacing" presStyleCnt="0"/>
      <dgm:spPr/>
    </dgm:pt>
    <dgm:pt modelId="{B42395C7-C659-46D6-8359-83506DC12108}" type="pres">
      <dgm:prSet presAssocID="{7808E59C-40E3-4BD9-9633-B39D75FEA734}" presName="BalanceSpacing1" presStyleCnt="0"/>
      <dgm:spPr/>
    </dgm:pt>
    <dgm:pt modelId="{68285413-81D8-4E92-9481-40782DA05AE7}" type="pres">
      <dgm:prSet presAssocID="{C10184BA-C5F6-42F9-A981-A924BB525B6D}" presName="Accent1Text" presStyleLbl="node1" presStyleIdx="5" presStyleCnt="10"/>
      <dgm:spPr/>
    </dgm:pt>
    <dgm:pt modelId="{3DBAF209-2F38-40A7-808B-576C4830BFDD}" type="pres">
      <dgm:prSet presAssocID="{C10184BA-C5F6-42F9-A981-A924BB525B6D}" presName="spaceBetweenRectangles" presStyleCnt="0"/>
      <dgm:spPr/>
    </dgm:pt>
    <dgm:pt modelId="{67099904-3E5C-4A24-BCB6-C36EABF2D720}" type="pres">
      <dgm:prSet presAssocID="{27226C57-DECE-40C9-BBC7-03F69772791F}" presName="composite" presStyleCnt="0"/>
      <dgm:spPr/>
    </dgm:pt>
    <dgm:pt modelId="{66DF52F9-85C0-4B3A-82A4-E4A1ABC90D6A}" type="pres">
      <dgm:prSet presAssocID="{27226C57-DECE-40C9-BBC7-03F69772791F}" presName="Parent1" presStyleLbl="node1" presStyleIdx="6" presStyleCnt="10" custLinFactX="9150" custLinFactY="-70370" custLinFactNeighborX="100000" custLinFactNeighborY="-100000">
        <dgm:presLayoutVars>
          <dgm:chMax val="1"/>
          <dgm:chPref val="1"/>
          <dgm:bulletEnabled val="1"/>
        </dgm:presLayoutVars>
      </dgm:prSet>
      <dgm:spPr/>
    </dgm:pt>
    <dgm:pt modelId="{A55425EC-EBC3-4550-801C-B8B9FBD96739}" type="pres">
      <dgm:prSet presAssocID="{27226C57-DECE-40C9-BBC7-03F69772791F}" presName="Childtext1" presStyleLbl="revTx" presStyleIdx="3" presStyleCnt="5">
        <dgm:presLayoutVars>
          <dgm:chMax val="0"/>
          <dgm:chPref val="0"/>
          <dgm:bulletEnabled val="1"/>
        </dgm:presLayoutVars>
      </dgm:prSet>
      <dgm:spPr/>
    </dgm:pt>
    <dgm:pt modelId="{ECA72C5C-8797-476D-8717-1E73053A725C}" type="pres">
      <dgm:prSet presAssocID="{27226C57-DECE-40C9-BBC7-03F69772791F}" presName="BalanceSpacing" presStyleCnt="0"/>
      <dgm:spPr/>
    </dgm:pt>
    <dgm:pt modelId="{9500CBB5-D057-48F8-A7B7-F8011CF98160}" type="pres">
      <dgm:prSet presAssocID="{27226C57-DECE-40C9-BBC7-03F69772791F}" presName="BalanceSpacing1" presStyleCnt="0"/>
      <dgm:spPr/>
    </dgm:pt>
    <dgm:pt modelId="{66CFE7F3-6DDF-4C97-92BA-E1165F9DAE63}" type="pres">
      <dgm:prSet presAssocID="{2BBC528B-B92A-4427-8184-74D345ACE926}" presName="Accent1Text" presStyleLbl="node1" presStyleIdx="7" presStyleCnt="10"/>
      <dgm:spPr/>
    </dgm:pt>
    <dgm:pt modelId="{D289CDDC-AC65-46AA-8BF8-2B6696B2AAF5}" type="pres">
      <dgm:prSet presAssocID="{2BBC528B-B92A-4427-8184-74D345ACE926}" presName="spaceBetweenRectangles" presStyleCnt="0"/>
      <dgm:spPr/>
    </dgm:pt>
    <dgm:pt modelId="{33D2443D-E58A-4BC3-BDDA-694F5DA5EC79}" type="pres">
      <dgm:prSet presAssocID="{BA39DDB4-5119-4634-B20A-8EBE54F7B06F}" presName="composite" presStyleCnt="0"/>
      <dgm:spPr/>
    </dgm:pt>
    <dgm:pt modelId="{88AE2448-5269-4463-9B69-598041A9F7EB}" type="pres">
      <dgm:prSet presAssocID="{BA39DDB4-5119-4634-B20A-8EBE54F7B06F}" presName="Parent1" presStyleLbl="node1" presStyleIdx="8" presStyleCnt="10" custScaleX="99458" custLinFactX="-8080" custLinFactY="-73163" custLinFactNeighborX="-100000" custLinFactNeighborY="-100000">
        <dgm:presLayoutVars>
          <dgm:chMax val="1"/>
          <dgm:chPref val="1"/>
          <dgm:bulletEnabled val="1"/>
        </dgm:presLayoutVars>
      </dgm:prSet>
      <dgm:spPr/>
    </dgm:pt>
    <dgm:pt modelId="{7F865C01-6C6F-4653-AA52-88B2661C7F4C}" type="pres">
      <dgm:prSet presAssocID="{BA39DDB4-5119-4634-B20A-8EBE54F7B06F}" presName="Childtext1" presStyleLbl="revTx" presStyleIdx="4" presStyleCnt="5">
        <dgm:presLayoutVars>
          <dgm:chMax val="0"/>
          <dgm:chPref val="0"/>
          <dgm:bulletEnabled val="1"/>
        </dgm:presLayoutVars>
      </dgm:prSet>
      <dgm:spPr/>
    </dgm:pt>
    <dgm:pt modelId="{36B540AE-9EAC-4F1D-90D3-2F11F0C155F0}" type="pres">
      <dgm:prSet presAssocID="{BA39DDB4-5119-4634-B20A-8EBE54F7B06F}" presName="BalanceSpacing" presStyleCnt="0"/>
      <dgm:spPr/>
    </dgm:pt>
    <dgm:pt modelId="{88E4F6F9-96F2-44B5-940B-E5FA5381397D}" type="pres">
      <dgm:prSet presAssocID="{BA39DDB4-5119-4634-B20A-8EBE54F7B06F}" presName="BalanceSpacing1" presStyleCnt="0"/>
      <dgm:spPr/>
    </dgm:pt>
    <dgm:pt modelId="{FE225F70-0A30-4089-BC9F-4AA51704A961}" type="pres">
      <dgm:prSet presAssocID="{743E0D0F-23FB-4774-A098-01711034054C}" presName="Accent1Text" presStyleLbl="node1" presStyleIdx="9" presStyleCnt="10"/>
      <dgm:spPr/>
    </dgm:pt>
  </dgm:ptLst>
  <dgm:cxnLst>
    <dgm:cxn modelId="{8B662D0F-1306-4CD6-B61E-FBCCE841CB8C}" srcId="{61BC3B7A-AADA-4F3F-A50E-757A22C24B27}" destId="{A64E3126-2A74-45CD-B28C-6357764D70E6}" srcOrd="1" destOrd="0" parTransId="{6285BE35-1302-4F24-A6E1-64C93F3251AD}" sibTransId="{43AD40BA-7A87-4DF7-97B5-B89E11BBF347}"/>
    <dgm:cxn modelId="{CB4FFB26-8914-4374-9D6E-53D613E18804}" type="presOf" srcId="{43AD40BA-7A87-4DF7-97B5-B89E11BBF347}" destId="{5ABF9E09-68B9-4FD9-9204-5B67F044C950}" srcOrd="0" destOrd="0" presId="urn:microsoft.com/office/officeart/2008/layout/AlternatingHexagons"/>
    <dgm:cxn modelId="{D109EA3C-2582-4510-96A2-16F729251FE4}" type="presOf" srcId="{AF84C6C2-75E7-4655-8424-26C4C5A7B529}" destId="{DA7EA7FC-DF09-4B51-9050-4A672FF1F80E}" srcOrd="0" destOrd="0" presId="urn:microsoft.com/office/officeart/2008/layout/AlternatingHexagons"/>
    <dgm:cxn modelId="{B4ADF049-5769-48D2-92AD-269D8E451827}" srcId="{61BC3B7A-AADA-4F3F-A50E-757A22C24B27}" destId="{43F1517B-E988-4538-B163-7844AD1DEFE6}" srcOrd="0" destOrd="0" parTransId="{1B9AC057-4A92-4379-B50E-330AB3D183E7}" sibTransId="{AF84C6C2-75E7-4655-8424-26C4C5A7B529}"/>
    <dgm:cxn modelId="{5E31A357-09A2-41E8-AD4F-09F736E4905C}" type="presOf" srcId="{61BC3B7A-AADA-4F3F-A50E-757A22C24B27}" destId="{F185BB20-70F1-41EC-8E4B-08EA4E4FB22F}" srcOrd="0" destOrd="0" presId="urn:microsoft.com/office/officeart/2008/layout/AlternatingHexagons"/>
    <dgm:cxn modelId="{7555C857-7240-4485-8EB6-F2AE6C285B07}" srcId="{61BC3B7A-AADA-4F3F-A50E-757A22C24B27}" destId="{27226C57-DECE-40C9-BBC7-03F69772791F}" srcOrd="3" destOrd="0" parTransId="{34C1FFCF-00D1-4D00-BBC7-421C62BAEBDB}" sibTransId="{2BBC528B-B92A-4427-8184-74D345ACE926}"/>
    <dgm:cxn modelId="{F89D9680-3712-4958-8E59-64CFE5096774}" srcId="{61BC3B7A-AADA-4F3F-A50E-757A22C24B27}" destId="{7808E59C-40E3-4BD9-9633-B39D75FEA734}" srcOrd="2" destOrd="0" parTransId="{AEF335F4-49F3-4E75-B53B-B7251F737CEB}" sibTransId="{C10184BA-C5F6-42F9-A981-A924BB525B6D}"/>
    <dgm:cxn modelId="{D3184983-C96D-4B27-ACDD-8AE4996C9B5D}" type="presOf" srcId="{A64E3126-2A74-45CD-B28C-6357764D70E6}" destId="{DDE8E8F9-E8B1-476D-BAA8-7F4BC05AD377}" srcOrd="0" destOrd="0" presId="urn:microsoft.com/office/officeart/2008/layout/AlternatingHexagons"/>
    <dgm:cxn modelId="{9D884084-38AE-4CAB-AB3F-33CE89D143C9}" type="presOf" srcId="{2BBC528B-B92A-4427-8184-74D345ACE926}" destId="{66CFE7F3-6DDF-4C97-92BA-E1165F9DAE63}" srcOrd="0" destOrd="0" presId="urn:microsoft.com/office/officeart/2008/layout/AlternatingHexagons"/>
    <dgm:cxn modelId="{16449F9F-BEB9-4108-86F8-D33CA9D7CB21}" type="presOf" srcId="{743E0D0F-23FB-4774-A098-01711034054C}" destId="{FE225F70-0A30-4089-BC9F-4AA51704A961}" srcOrd="0" destOrd="0" presId="urn:microsoft.com/office/officeart/2008/layout/AlternatingHexagons"/>
    <dgm:cxn modelId="{CA7819A3-E6C0-4744-89D8-8AB6F46C787E}" type="presOf" srcId="{43F1517B-E988-4538-B163-7844AD1DEFE6}" destId="{A7D655A8-D8EA-4FBF-9A62-F69EC6BB9560}" srcOrd="0" destOrd="0" presId="urn:microsoft.com/office/officeart/2008/layout/AlternatingHexagons"/>
    <dgm:cxn modelId="{6E21CBB4-8BEC-4DF1-8484-BDA82360BE12}" srcId="{61BC3B7A-AADA-4F3F-A50E-757A22C24B27}" destId="{BA39DDB4-5119-4634-B20A-8EBE54F7B06F}" srcOrd="4" destOrd="0" parTransId="{FD559494-CE18-456A-A844-AEC03AF930D0}" sibTransId="{743E0D0F-23FB-4774-A098-01711034054C}"/>
    <dgm:cxn modelId="{261B58BD-26E0-40C4-BB07-0B80945D4B8B}" type="presOf" srcId="{C10184BA-C5F6-42F9-A981-A924BB525B6D}" destId="{68285413-81D8-4E92-9481-40782DA05AE7}" srcOrd="0" destOrd="0" presId="urn:microsoft.com/office/officeart/2008/layout/AlternatingHexagons"/>
    <dgm:cxn modelId="{497907D8-0976-4440-A004-EC4196BCDE6D}" type="presOf" srcId="{BA39DDB4-5119-4634-B20A-8EBE54F7B06F}" destId="{88AE2448-5269-4463-9B69-598041A9F7EB}" srcOrd="0" destOrd="0" presId="urn:microsoft.com/office/officeart/2008/layout/AlternatingHexagons"/>
    <dgm:cxn modelId="{3FF214E9-0BBE-4516-925F-5A217F6A0044}" type="presOf" srcId="{7808E59C-40E3-4BD9-9633-B39D75FEA734}" destId="{D1D1280E-8613-42E7-92F3-4DE273D224D9}" srcOrd="0" destOrd="0" presId="urn:microsoft.com/office/officeart/2008/layout/AlternatingHexagons"/>
    <dgm:cxn modelId="{5DCBFBEE-11C1-4D82-A5F9-756AE4279212}" type="presOf" srcId="{27226C57-DECE-40C9-BBC7-03F69772791F}" destId="{66DF52F9-85C0-4B3A-82A4-E4A1ABC90D6A}" srcOrd="0" destOrd="0" presId="urn:microsoft.com/office/officeart/2008/layout/AlternatingHexagons"/>
    <dgm:cxn modelId="{43DCAFC1-EA22-41BD-8675-14775AF95E8E}" type="presParOf" srcId="{F185BB20-70F1-41EC-8E4B-08EA4E4FB22F}" destId="{1F54D57A-2E23-4DA9-9FC1-91E17F338BBA}" srcOrd="0" destOrd="0" presId="urn:microsoft.com/office/officeart/2008/layout/AlternatingHexagons"/>
    <dgm:cxn modelId="{367114DF-057E-4D0E-95EA-F632AEDD2035}" type="presParOf" srcId="{1F54D57A-2E23-4DA9-9FC1-91E17F338BBA}" destId="{A7D655A8-D8EA-4FBF-9A62-F69EC6BB9560}" srcOrd="0" destOrd="0" presId="urn:microsoft.com/office/officeart/2008/layout/AlternatingHexagons"/>
    <dgm:cxn modelId="{928A3C6C-EFDC-4A4D-8B16-0599F1931B1B}" type="presParOf" srcId="{1F54D57A-2E23-4DA9-9FC1-91E17F338BBA}" destId="{6CFC05BF-5358-495E-87F4-9EE8FD5AA2A0}" srcOrd="1" destOrd="0" presId="urn:microsoft.com/office/officeart/2008/layout/AlternatingHexagons"/>
    <dgm:cxn modelId="{55FA06B9-9362-4AE3-8D80-A53377583346}" type="presParOf" srcId="{1F54D57A-2E23-4DA9-9FC1-91E17F338BBA}" destId="{481A9DE9-0D32-4BE4-A7E2-772A59AF3CF9}" srcOrd="2" destOrd="0" presId="urn:microsoft.com/office/officeart/2008/layout/AlternatingHexagons"/>
    <dgm:cxn modelId="{6701457B-A95B-4C3A-9C1C-D569F969754F}" type="presParOf" srcId="{1F54D57A-2E23-4DA9-9FC1-91E17F338BBA}" destId="{07AF50B0-D935-432F-BBBA-1D9E169BA3B9}" srcOrd="3" destOrd="0" presId="urn:microsoft.com/office/officeart/2008/layout/AlternatingHexagons"/>
    <dgm:cxn modelId="{EB9DD45E-4A11-437A-BA7C-639CCC5D2727}" type="presParOf" srcId="{1F54D57A-2E23-4DA9-9FC1-91E17F338BBA}" destId="{DA7EA7FC-DF09-4B51-9050-4A672FF1F80E}" srcOrd="4" destOrd="0" presId="urn:microsoft.com/office/officeart/2008/layout/AlternatingHexagons"/>
    <dgm:cxn modelId="{147F541E-D5C6-411D-A194-354164075C9A}" type="presParOf" srcId="{F185BB20-70F1-41EC-8E4B-08EA4E4FB22F}" destId="{595F3D35-0594-43CD-99FB-F21AA0BDF29A}" srcOrd="1" destOrd="0" presId="urn:microsoft.com/office/officeart/2008/layout/AlternatingHexagons"/>
    <dgm:cxn modelId="{169FBDFB-FD3F-428E-A92A-1E9DF78F6CED}" type="presParOf" srcId="{F185BB20-70F1-41EC-8E4B-08EA4E4FB22F}" destId="{E2410607-C44B-4046-B504-1D4E2C73F96A}" srcOrd="2" destOrd="0" presId="urn:microsoft.com/office/officeart/2008/layout/AlternatingHexagons"/>
    <dgm:cxn modelId="{8B22BAB6-9AD5-4A45-9AA9-F8C3D4D3FD05}" type="presParOf" srcId="{E2410607-C44B-4046-B504-1D4E2C73F96A}" destId="{DDE8E8F9-E8B1-476D-BAA8-7F4BC05AD377}" srcOrd="0" destOrd="0" presId="urn:microsoft.com/office/officeart/2008/layout/AlternatingHexagons"/>
    <dgm:cxn modelId="{09178B11-1462-45D3-8D34-80C678EE1ACF}" type="presParOf" srcId="{E2410607-C44B-4046-B504-1D4E2C73F96A}" destId="{55E760A8-90A3-4121-BEE0-2334FC0DF497}" srcOrd="1" destOrd="0" presId="urn:microsoft.com/office/officeart/2008/layout/AlternatingHexagons"/>
    <dgm:cxn modelId="{968AEDF5-1BC7-4F01-8011-7CD6C6885A47}" type="presParOf" srcId="{E2410607-C44B-4046-B504-1D4E2C73F96A}" destId="{AA9EF06D-C7FE-4ED1-9C6E-518712C55743}" srcOrd="2" destOrd="0" presId="urn:microsoft.com/office/officeart/2008/layout/AlternatingHexagons"/>
    <dgm:cxn modelId="{BE261E26-42DB-4CAE-95A1-A89CABA6E70F}" type="presParOf" srcId="{E2410607-C44B-4046-B504-1D4E2C73F96A}" destId="{2A272599-7C28-4B0D-89FD-3199CF0B0E9A}" srcOrd="3" destOrd="0" presId="urn:microsoft.com/office/officeart/2008/layout/AlternatingHexagons"/>
    <dgm:cxn modelId="{991C4D05-4F48-4609-BABC-F9B429C21E5A}" type="presParOf" srcId="{E2410607-C44B-4046-B504-1D4E2C73F96A}" destId="{5ABF9E09-68B9-4FD9-9204-5B67F044C950}" srcOrd="4" destOrd="0" presId="urn:microsoft.com/office/officeart/2008/layout/AlternatingHexagons"/>
    <dgm:cxn modelId="{232A26BC-6205-4871-96FE-D80AD2F65815}" type="presParOf" srcId="{F185BB20-70F1-41EC-8E4B-08EA4E4FB22F}" destId="{501C5418-C032-4F31-A956-D614804B27C4}" srcOrd="3" destOrd="0" presId="urn:microsoft.com/office/officeart/2008/layout/AlternatingHexagons"/>
    <dgm:cxn modelId="{0DD87C27-424D-4ACB-8BAC-66EB2FCE3F8E}" type="presParOf" srcId="{F185BB20-70F1-41EC-8E4B-08EA4E4FB22F}" destId="{AF9C65B8-11A5-4F0F-BB67-53DC162EA282}" srcOrd="4" destOrd="0" presId="urn:microsoft.com/office/officeart/2008/layout/AlternatingHexagons"/>
    <dgm:cxn modelId="{47E0FB18-658F-4E01-BE43-CE1706BF8A97}" type="presParOf" srcId="{AF9C65B8-11A5-4F0F-BB67-53DC162EA282}" destId="{D1D1280E-8613-42E7-92F3-4DE273D224D9}" srcOrd="0" destOrd="0" presId="urn:microsoft.com/office/officeart/2008/layout/AlternatingHexagons"/>
    <dgm:cxn modelId="{5BBED4F0-141F-4083-B328-4B1FF977A8E4}" type="presParOf" srcId="{AF9C65B8-11A5-4F0F-BB67-53DC162EA282}" destId="{FCF13D4C-159F-423A-AFCF-68D30E814D8A}" srcOrd="1" destOrd="0" presId="urn:microsoft.com/office/officeart/2008/layout/AlternatingHexagons"/>
    <dgm:cxn modelId="{BBFB5B7E-817A-4287-8C23-1356E5FCBAEF}" type="presParOf" srcId="{AF9C65B8-11A5-4F0F-BB67-53DC162EA282}" destId="{DBA51410-1A03-4EDC-AD91-E105101C11CE}" srcOrd="2" destOrd="0" presId="urn:microsoft.com/office/officeart/2008/layout/AlternatingHexagons"/>
    <dgm:cxn modelId="{ACC97158-DF3A-4793-979B-3E4DFE5DC0A6}" type="presParOf" srcId="{AF9C65B8-11A5-4F0F-BB67-53DC162EA282}" destId="{B42395C7-C659-46D6-8359-83506DC12108}" srcOrd="3" destOrd="0" presId="urn:microsoft.com/office/officeart/2008/layout/AlternatingHexagons"/>
    <dgm:cxn modelId="{1A4856E5-A148-445C-9A56-62A77B422C82}" type="presParOf" srcId="{AF9C65B8-11A5-4F0F-BB67-53DC162EA282}" destId="{68285413-81D8-4E92-9481-40782DA05AE7}" srcOrd="4" destOrd="0" presId="urn:microsoft.com/office/officeart/2008/layout/AlternatingHexagons"/>
    <dgm:cxn modelId="{DB81445A-635E-48A8-8827-F339C8907245}" type="presParOf" srcId="{F185BB20-70F1-41EC-8E4B-08EA4E4FB22F}" destId="{3DBAF209-2F38-40A7-808B-576C4830BFDD}" srcOrd="5" destOrd="0" presId="urn:microsoft.com/office/officeart/2008/layout/AlternatingHexagons"/>
    <dgm:cxn modelId="{ADCA3B1E-2127-4E53-BCBA-2865E1CF4005}" type="presParOf" srcId="{F185BB20-70F1-41EC-8E4B-08EA4E4FB22F}" destId="{67099904-3E5C-4A24-BCB6-C36EABF2D720}" srcOrd="6" destOrd="0" presId="urn:microsoft.com/office/officeart/2008/layout/AlternatingHexagons"/>
    <dgm:cxn modelId="{5BB0957E-1420-49A6-AF90-325D2A16AE19}" type="presParOf" srcId="{67099904-3E5C-4A24-BCB6-C36EABF2D720}" destId="{66DF52F9-85C0-4B3A-82A4-E4A1ABC90D6A}" srcOrd="0" destOrd="0" presId="urn:microsoft.com/office/officeart/2008/layout/AlternatingHexagons"/>
    <dgm:cxn modelId="{406653B9-1EA4-4BF8-B84F-9B51FE9338BF}" type="presParOf" srcId="{67099904-3E5C-4A24-BCB6-C36EABF2D720}" destId="{A55425EC-EBC3-4550-801C-B8B9FBD96739}" srcOrd="1" destOrd="0" presId="urn:microsoft.com/office/officeart/2008/layout/AlternatingHexagons"/>
    <dgm:cxn modelId="{CAD39035-F68D-4B7D-9698-F212079027CB}" type="presParOf" srcId="{67099904-3E5C-4A24-BCB6-C36EABF2D720}" destId="{ECA72C5C-8797-476D-8717-1E73053A725C}" srcOrd="2" destOrd="0" presId="urn:microsoft.com/office/officeart/2008/layout/AlternatingHexagons"/>
    <dgm:cxn modelId="{76368E3D-1B02-4F92-909A-FEF3133E4EFE}" type="presParOf" srcId="{67099904-3E5C-4A24-BCB6-C36EABF2D720}" destId="{9500CBB5-D057-48F8-A7B7-F8011CF98160}" srcOrd="3" destOrd="0" presId="urn:microsoft.com/office/officeart/2008/layout/AlternatingHexagons"/>
    <dgm:cxn modelId="{CA185D02-8323-411B-9CA8-3BD47587BDAD}" type="presParOf" srcId="{67099904-3E5C-4A24-BCB6-C36EABF2D720}" destId="{66CFE7F3-6DDF-4C97-92BA-E1165F9DAE63}" srcOrd="4" destOrd="0" presId="urn:microsoft.com/office/officeart/2008/layout/AlternatingHexagons"/>
    <dgm:cxn modelId="{2235EDEC-89B7-4212-8E1C-C0A7B967B1CC}" type="presParOf" srcId="{F185BB20-70F1-41EC-8E4B-08EA4E4FB22F}" destId="{D289CDDC-AC65-46AA-8BF8-2B6696B2AAF5}" srcOrd="7" destOrd="0" presId="urn:microsoft.com/office/officeart/2008/layout/AlternatingHexagons"/>
    <dgm:cxn modelId="{BEACDF62-E7D0-4C32-A20E-436803242EE3}" type="presParOf" srcId="{F185BB20-70F1-41EC-8E4B-08EA4E4FB22F}" destId="{33D2443D-E58A-4BC3-BDDA-694F5DA5EC79}" srcOrd="8" destOrd="0" presId="urn:microsoft.com/office/officeart/2008/layout/AlternatingHexagons"/>
    <dgm:cxn modelId="{6AC72D60-D9E8-411A-A8AB-DF1CF30CC09F}" type="presParOf" srcId="{33D2443D-E58A-4BC3-BDDA-694F5DA5EC79}" destId="{88AE2448-5269-4463-9B69-598041A9F7EB}" srcOrd="0" destOrd="0" presId="urn:microsoft.com/office/officeart/2008/layout/AlternatingHexagons"/>
    <dgm:cxn modelId="{3E030BF6-C77D-44F2-AC53-2E65361A9EAD}" type="presParOf" srcId="{33D2443D-E58A-4BC3-BDDA-694F5DA5EC79}" destId="{7F865C01-6C6F-4653-AA52-88B2661C7F4C}" srcOrd="1" destOrd="0" presId="urn:microsoft.com/office/officeart/2008/layout/AlternatingHexagons"/>
    <dgm:cxn modelId="{B4268E5B-AE27-4427-9924-C5527461C2D7}" type="presParOf" srcId="{33D2443D-E58A-4BC3-BDDA-694F5DA5EC79}" destId="{36B540AE-9EAC-4F1D-90D3-2F11F0C155F0}" srcOrd="2" destOrd="0" presId="urn:microsoft.com/office/officeart/2008/layout/AlternatingHexagons"/>
    <dgm:cxn modelId="{589B8305-E6CE-4C5E-A819-A0ADD12D5A9A}" type="presParOf" srcId="{33D2443D-E58A-4BC3-BDDA-694F5DA5EC79}" destId="{88E4F6F9-96F2-44B5-940B-E5FA5381397D}" srcOrd="3" destOrd="0" presId="urn:microsoft.com/office/officeart/2008/layout/AlternatingHexagons"/>
    <dgm:cxn modelId="{492AF190-3E8F-488B-90ED-8530C4EB0104}" type="presParOf" srcId="{33D2443D-E58A-4BC3-BDDA-694F5DA5EC79}" destId="{FE225F70-0A30-4089-BC9F-4AA51704A961}" srcOrd="4" destOrd="0" presId="urn:microsoft.com/office/officeart/2008/layout/AlternatingHexagons"/>
  </dgm:cxnLst>
  <dgm:bg>
    <a:noFill/>
    <a:effectLst>
      <a:outerShdw blurRad="50800" dist="50800" dir="5400000" sx="47000" sy="47000" algn="ctr" rotWithShape="0">
        <a:srgbClr val="000000">
          <a:alpha val="43137"/>
        </a:srgbClr>
      </a:outerShdw>
    </a:effectLst>
  </dgm:bg>
  <dgm:whole>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8FD9CE-4B3B-4444-8827-2AA2E314674D}" type="doc">
      <dgm:prSet loTypeId="urn:microsoft.com/office/officeart/2005/8/layout/hierarchy1" loCatId="Inbox" qsTypeId="urn:microsoft.com/office/officeart/2005/8/quickstyle/simple1" qsCatId="simple" csTypeId="urn:microsoft.com/office/officeart/2005/8/colors/accent1_2" csCatId="accent1"/>
      <dgm:spPr/>
      <dgm:t>
        <a:bodyPr/>
        <a:lstStyle/>
        <a:p>
          <a:endParaRPr lang="en-US"/>
        </a:p>
      </dgm:t>
    </dgm:pt>
    <dgm:pt modelId="{213E6D6D-9ED7-4D44-AFC2-ED2A184E2CE5}">
      <dgm:prSet/>
      <dgm:spPr/>
      <dgm:t>
        <a:bodyPr/>
        <a:lstStyle/>
        <a:p>
          <a:r>
            <a:rPr lang="en-US" dirty="0"/>
            <a:t>Feedback loop for machine learning algorithm: “Eventually, it will be necessary to have a </a:t>
          </a:r>
          <a:r>
            <a:rPr lang="en-US" b="1" dirty="0"/>
            <a:t>larger sample of student users </a:t>
          </a:r>
          <a:r>
            <a:rPr lang="en-US" dirty="0"/>
            <a:t>in the target sixth- to eighth-grade range try SAGE. This student data would strengthen models of how different clusters of students approach puzzles. It would also allow </a:t>
          </a:r>
          <a:r>
            <a:rPr lang="en-US" b="1" dirty="0"/>
            <a:t>for empirical evaluations </a:t>
          </a:r>
          <a:r>
            <a:rPr lang="en-US" dirty="0"/>
            <a:t>of the usefulness and appropriateness of the hinting system.” – Allison, </a:t>
          </a:r>
          <a:r>
            <a:rPr lang="en-US" dirty="0" err="1"/>
            <a:t>Sambhav</a:t>
          </a:r>
          <a:endParaRPr lang="en-US" dirty="0"/>
        </a:p>
      </dgm:t>
    </dgm:pt>
    <dgm:pt modelId="{67CFA199-6BC9-47DF-8FC8-590FB013BCF3}" type="parTrans" cxnId="{75BB9D5A-50AA-435A-BA2D-DA5BACC9B97A}">
      <dgm:prSet/>
      <dgm:spPr/>
      <dgm:t>
        <a:bodyPr/>
        <a:lstStyle/>
        <a:p>
          <a:endParaRPr lang="en-US"/>
        </a:p>
      </dgm:t>
    </dgm:pt>
    <dgm:pt modelId="{1101792C-B054-41EC-9BB5-3BDE4C476CBE}" type="sibTrans" cxnId="{75BB9D5A-50AA-435A-BA2D-DA5BACC9B97A}">
      <dgm:prSet/>
      <dgm:spPr/>
      <dgm:t>
        <a:bodyPr/>
        <a:lstStyle/>
        <a:p>
          <a:endParaRPr lang="en-US"/>
        </a:p>
      </dgm:t>
    </dgm:pt>
    <dgm:pt modelId="{44B85DE4-BF7F-4824-8129-A08A79AB674F}">
      <dgm:prSet/>
      <dgm:spPr/>
      <dgm:t>
        <a:bodyPr/>
        <a:lstStyle/>
        <a:p>
          <a:r>
            <a:rPr lang="en-US" dirty="0"/>
            <a:t>“Also, as we propose to </a:t>
          </a:r>
          <a:r>
            <a:rPr lang="en-US" b="1" dirty="0"/>
            <a:t>open this platform to the community</a:t>
          </a:r>
          <a:r>
            <a:rPr lang="en-US" dirty="0"/>
            <a:t>, over time we may have influx of courses of different qualities. Instead of manually implementing quality control with human intervention, we propose to implement a rank based model identify better quality courses. The rank could be calculated in combination of factors </a:t>
          </a:r>
          <a:r>
            <a:rPr lang="en-US" b="1" dirty="0"/>
            <a:t>like users’ ratings, number of completed courses</a:t>
          </a:r>
          <a:r>
            <a:rPr lang="en-US" dirty="0"/>
            <a:t>, comprehensiveness etc.” – Sajal, Plaban</a:t>
          </a:r>
        </a:p>
      </dgm:t>
    </dgm:pt>
    <dgm:pt modelId="{13D38518-171C-4243-BC15-74BE3A6FE237}" type="parTrans" cxnId="{3F5EBCC7-28DA-45A4-B213-300A11967725}">
      <dgm:prSet/>
      <dgm:spPr/>
      <dgm:t>
        <a:bodyPr/>
        <a:lstStyle/>
        <a:p>
          <a:endParaRPr lang="en-US"/>
        </a:p>
      </dgm:t>
    </dgm:pt>
    <dgm:pt modelId="{ED109282-C3E7-4132-B9A4-7C81228A0174}" type="sibTrans" cxnId="{3F5EBCC7-28DA-45A4-B213-300A11967725}">
      <dgm:prSet/>
      <dgm:spPr/>
      <dgm:t>
        <a:bodyPr/>
        <a:lstStyle/>
        <a:p>
          <a:endParaRPr lang="en-US"/>
        </a:p>
      </dgm:t>
    </dgm:pt>
    <dgm:pt modelId="{1E4B8056-3B4D-49B9-94BF-9795B70A1CD2}">
      <dgm:prSet/>
      <dgm:spPr/>
      <dgm:t>
        <a:bodyPr/>
        <a:lstStyle/>
        <a:p>
          <a:r>
            <a:rPr lang="en-US" dirty="0"/>
            <a:t>“</a:t>
          </a:r>
          <a:r>
            <a:rPr lang="en-US" b="1" dirty="0"/>
            <a:t>Does gamified SAGE work better </a:t>
          </a:r>
          <a:r>
            <a:rPr lang="en-US" dirty="0"/>
            <a:t>than regular SAGE?” – Julie, Iris, Ray</a:t>
          </a:r>
        </a:p>
      </dgm:t>
    </dgm:pt>
    <dgm:pt modelId="{600B4C1D-87ED-4B57-99C4-A9FEFC5647EF}" type="parTrans" cxnId="{46E42B6E-2C08-4C7E-8470-8E95DDCBC8EF}">
      <dgm:prSet/>
      <dgm:spPr/>
      <dgm:t>
        <a:bodyPr/>
        <a:lstStyle/>
        <a:p>
          <a:endParaRPr lang="en-US"/>
        </a:p>
      </dgm:t>
    </dgm:pt>
    <dgm:pt modelId="{6712419B-B928-4800-A7C4-038B771B8C0B}" type="sibTrans" cxnId="{46E42B6E-2C08-4C7E-8470-8E95DDCBC8EF}">
      <dgm:prSet/>
      <dgm:spPr/>
      <dgm:t>
        <a:bodyPr/>
        <a:lstStyle/>
        <a:p>
          <a:endParaRPr lang="en-US"/>
        </a:p>
      </dgm:t>
    </dgm:pt>
    <dgm:pt modelId="{D1E58B08-E95F-454D-90C5-B01601CF23DC}" type="pres">
      <dgm:prSet presAssocID="{368FD9CE-4B3B-4444-8827-2AA2E314674D}" presName="hierChild1" presStyleCnt="0">
        <dgm:presLayoutVars>
          <dgm:chPref val="1"/>
          <dgm:dir/>
          <dgm:animOne val="branch"/>
          <dgm:animLvl val="lvl"/>
          <dgm:resizeHandles/>
        </dgm:presLayoutVars>
      </dgm:prSet>
      <dgm:spPr/>
    </dgm:pt>
    <dgm:pt modelId="{363A446F-D6FF-4FD2-95CF-26BFB69ADB65}" type="pres">
      <dgm:prSet presAssocID="{213E6D6D-9ED7-4D44-AFC2-ED2A184E2CE5}" presName="hierRoot1" presStyleCnt="0"/>
      <dgm:spPr/>
    </dgm:pt>
    <dgm:pt modelId="{D8973513-D134-4AE3-96FC-6664803410DA}" type="pres">
      <dgm:prSet presAssocID="{213E6D6D-9ED7-4D44-AFC2-ED2A184E2CE5}" presName="composite" presStyleCnt="0"/>
      <dgm:spPr/>
    </dgm:pt>
    <dgm:pt modelId="{CCF15410-801C-4578-A637-E53A88CB58AF}" type="pres">
      <dgm:prSet presAssocID="{213E6D6D-9ED7-4D44-AFC2-ED2A184E2CE5}" presName="background" presStyleLbl="node0" presStyleIdx="0" presStyleCnt="3"/>
      <dgm:spPr/>
    </dgm:pt>
    <dgm:pt modelId="{4A8C11B6-8880-47C5-B54A-7C92A85B1266}" type="pres">
      <dgm:prSet presAssocID="{213E6D6D-9ED7-4D44-AFC2-ED2A184E2CE5}" presName="text" presStyleLbl="fgAcc0" presStyleIdx="0" presStyleCnt="3">
        <dgm:presLayoutVars>
          <dgm:chPref val="3"/>
        </dgm:presLayoutVars>
      </dgm:prSet>
      <dgm:spPr/>
    </dgm:pt>
    <dgm:pt modelId="{36A6FA09-E9A1-4301-AA00-4E8169754D1E}" type="pres">
      <dgm:prSet presAssocID="{213E6D6D-9ED7-4D44-AFC2-ED2A184E2CE5}" presName="hierChild2" presStyleCnt="0"/>
      <dgm:spPr/>
    </dgm:pt>
    <dgm:pt modelId="{563045CD-F252-4416-AC3D-89AC8C7E8336}" type="pres">
      <dgm:prSet presAssocID="{44B85DE4-BF7F-4824-8129-A08A79AB674F}" presName="hierRoot1" presStyleCnt="0"/>
      <dgm:spPr/>
    </dgm:pt>
    <dgm:pt modelId="{3C511966-9405-452B-9B24-697B237184C0}" type="pres">
      <dgm:prSet presAssocID="{44B85DE4-BF7F-4824-8129-A08A79AB674F}" presName="composite" presStyleCnt="0"/>
      <dgm:spPr/>
    </dgm:pt>
    <dgm:pt modelId="{99E6208C-3CA6-411F-8CD0-04E4A51CB037}" type="pres">
      <dgm:prSet presAssocID="{44B85DE4-BF7F-4824-8129-A08A79AB674F}" presName="background" presStyleLbl="node0" presStyleIdx="1" presStyleCnt="3"/>
      <dgm:spPr/>
    </dgm:pt>
    <dgm:pt modelId="{7097E08E-8299-4DED-8F1E-0B05C041E787}" type="pres">
      <dgm:prSet presAssocID="{44B85DE4-BF7F-4824-8129-A08A79AB674F}" presName="text" presStyleLbl="fgAcc0" presStyleIdx="1" presStyleCnt="3">
        <dgm:presLayoutVars>
          <dgm:chPref val="3"/>
        </dgm:presLayoutVars>
      </dgm:prSet>
      <dgm:spPr/>
    </dgm:pt>
    <dgm:pt modelId="{8F764507-64EC-4DA5-B9EC-F8F411C04590}" type="pres">
      <dgm:prSet presAssocID="{44B85DE4-BF7F-4824-8129-A08A79AB674F}" presName="hierChild2" presStyleCnt="0"/>
      <dgm:spPr/>
    </dgm:pt>
    <dgm:pt modelId="{B1228091-8387-466A-8624-7A05E36FFFD8}" type="pres">
      <dgm:prSet presAssocID="{1E4B8056-3B4D-49B9-94BF-9795B70A1CD2}" presName="hierRoot1" presStyleCnt="0"/>
      <dgm:spPr/>
    </dgm:pt>
    <dgm:pt modelId="{DAB13726-F558-4F1E-AE5A-D24DBA9B77B8}" type="pres">
      <dgm:prSet presAssocID="{1E4B8056-3B4D-49B9-94BF-9795B70A1CD2}" presName="composite" presStyleCnt="0"/>
      <dgm:spPr/>
    </dgm:pt>
    <dgm:pt modelId="{DAB7BA22-FF96-4529-911E-F0D96F96B89B}" type="pres">
      <dgm:prSet presAssocID="{1E4B8056-3B4D-49B9-94BF-9795B70A1CD2}" presName="background" presStyleLbl="node0" presStyleIdx="2" presStyleCnt="3"/>
      <dgm:spPr/>
    </dgm:pt>
    <dgm:pt modelId="{0455A6D6-B684-430A-A2BB-57E5935B444D}" type="pres">
      <dgm:prSet presAssocID="{1E4B8056-3B4D-49B9-94BF-9795B70A1CD2}" presName="text" presStyleLbl="fgAcc0" presStyleIdx="2" presStyleCnt="3">
        <dgm:presLayoutVars>
          <dgm:chPref val="3"/>
        </dgm:presLayoutVars>
      </dgm:prSet>
      <dgm:spPr/>
    </dgm:pt>
    <dgm:pt modelId="{CF788A87-39FE-42E4-97C7-A0E6311DC0E5}" type="pres">
      <dgm:prSet presAssocID="{1E4B8056-3B4D-49B9-94BF-9795B70A1CD2}" presName="hierChild2" presStyleCnt="0"/>
      <dgm:spPr/>
    </dgm:pt>
  </dgm:ptLst>
  <dgm:cxnLst>
    <dgm:cxn modelId="{8712C038-6D01-45CD-BD98-3B7FD4DCDEB5}" type="presOf" srcId="{368FD9CE-4B3B-4444-8827-2AA2E314674D}" destId="{D1E58B08-E95F-454D-90C5-B01601CF23DC}" srcOrd="0" destOrd="0" presId="urn:microsoft.com/office/officeart/2005/8/layout/hierarchy1"/>
    <dgm:cxn modelId="{46E42B6E-2C08-4C7E-8470-8E95DDCBC8EF}" srcId="{368FD9CE-4B3B-4444-8827-2AA2E314674D}" destId="{1E4B8056-3B4D-49B9-94BF-9795B70A1CD2}" srcOrd="2" destOrd="0" parTransId="{600B4C1D-87ED-4B57-99C4-A9FEFC5647EF}" sibTransId="{6712419B-B928-4800-A7C4-038B771B8C0B}"/>
    <dgm:cxn modelId="{478C2053-5BB4-4A6D-8E11-0D4605F66764}" type="presOf" srcId="{213E6D6D-9ED7-4D44-AFC2-ED2A184E2CE5}" destId="{4A8C11B6-8880-47C5-B54A-7C92A85B1266}" srcOrd="0" destOrd="0" presId="urn:microsoft.com/office/officeart/2005/8/layout/hierarchy1"/>
    <dgm:cxn modelId="{A5E71959-355B-47FC-B68F-CE4EC7958F5B}" type="presOf" srcId="{1E4B8056-3B4D-49B9-94BF-9795B70A1CD2}" destId="{0455A6D6-B684-430A-A2BB-57E5935B444D}" srcOrd="0" destOrd="0" presId="urn:microsoft.com/office/officeart/2005/8/layout/hierarchy1"/>
    <dgm:cxn modelId="{75BB9D5A-50AA-435A-BA2D-DA5BACC9B97A}" srcId="{368FD9CE-4B3B-4444-8827-2AA2E314674D}" destId="{213E6D6D-9ED7-4D44-AFC2-ED2A184E2CE5}" srcOrd="0" destOrd="0" parTransId="{67CFA199-6BC9-47DF-8FC8-590FB013BCF3}" sibTransId="{1101792C-B054-41EC-9BB5-3BDE4C476CBE}"/>
    <dgm:cxn modelId="{3F5EBCC7-28DA-45A4-B213-300A11967725}" srcId="{368FD9CE-4B3B-4444-8827-2AA2E314674D}" destId="{44B85DE4-BF7F-4824-8129-A08A79AB674F}" srcOrd="1" destOrd="0" parTransId="{13D38518-171C-4243-BC15-74BE3A6FE237}" sibTransId="{ED109282-C3E7-4132-B9A4-7C81228A0174}"/>
    <dgm:cxn modelId="{42BEA5DD-1AED-4518-9345-DEC2571BB00E}" type="presOf" srcId="{44B85DE4-BF7F-4824-8129-A08A79AB674F}" destId="{7097E08E-8299-4DED-8F1E-0B05C041E787}" srcOrd="0" destOrd="0" presId="urn:microsoft.com/office/officeart/2005/8/layout/hierarchy1"/>
    <dgm:cxn modelId="{495B0A1F-84CA-43FC-8BD3-251BF0E64595}" type="presParOf" srcId="{D1E58B08-E95F-454D-90C5-B01601CF23DC}" destId="{363A446F-D6FF-4FD2-95CF-26BFB69ADB65}" srcOrd="0" destOrd="0" presId="urn:microsoft.com/office/officeart/2005/8/layout/hierarchy1"/>
    <dgm:cxn modelId="{6CB0281E-9262-410F-80F4-60C0D4FB515B}" type="presParOf" srcId="{363A446F-D6FF-4FD2-95CF-26BFB69ADB65}" destId="{D8973513-D134-4AE3-96FC-6664803410DA}" srcOrd="0" destOrd="0" presId="urn:microsoft.com/office/officeart/2005/8/layout/hierarchy1"/>
    <dgm:cxn modelId="{32B0B057-5894-4970-9022-524F1FC2889F}" type="presParOf" srcId="{D8973513-D134-4AE3-96FC-6664803410DA}" destId="{CCF15410-801C-4578-A637-E53A88CB58AF}" srcOrd="0" destOrd="0" presId="urn:microsoft.com/office/officeart/2005/8/layout/hierarchy1"/>
    <dgm:cxn modelId="{6CE3B1B8-B76C-40AA-B8A3-C99F519151DD}" type="presParOf" srcId="{D8973513-D134-4AE3-96FC-6664803410DA}" destId="{4A8C11B6-8880-47C5-B54A-7C92A85B1266}" srcOrd="1" destOrd="0" presId="urn:microsoft.com/office/officeart/2005/8/layout/hierarchy1"/>
    <dgm:cxn modelId="{F90B57CB-B49C-4461-BDAF-1B1D56885D7B}" type="presParOf" srcId="{363A446F-D6FF-4FD2-95CF-26BFB69ADB65}" destId="{36A6FA09-E9A1-4301-AA00-4E8169754D1E}" srcOrd="1" destOrd="0" presId="urn:microsoft.com/office/officeart/2005/8/layout/hierarchy1"/>
    <dgm:cxn modelId="{EC13F28D-149D-4F27-8EB0-F114F7FAE293}" type="presParOf" srcId="{D1E58B08-E95F-454D-90C5-B01601CF23DC}" destId="{563045CD-F252-4416-AC3D-89AC8C7E8336}" srcOrd="1" destOrd="0" presId="urn:microsoft.com/office/officeart/2005/8/layout/hierarchy1"/>
    <dgm:cxn modelId="{7284AC1C-4ED6-4256-B802-EF590DD692E8}" type="presParOf" srcId="{563045CD-F252-4416-AC3D-89AC8C7E8336}" destId="{3C511966-9405-452B-9B24-697B237184C0}" srcOrd="0" destOrd="0" presId="urn:microsoft.com/office/officeart/2005/8/layout/hierarchy1"/>
    <dgm:cxn modelId="{4702B1B7-78BC-4F56-AE69-73623C4A7F50}" type="presParOf" srcId="{3C511966-9405-452B-9B24-697B237184C0}" destId="{99E6208C-3CA6-411F-8CD0-04E4A51CB037}" srcOrd="0" destOrd="0" presId="urn:microsoft.com/office/officeart/2005/8/layout/hierarchy1"/>
    <dgm:cxn modelId="{EFDAA0ED-2BE4-482B-AE6E-BDE34640D56A}" type="presParOf" srcId="{3C511966-9405-452B-9B24-697B237184C0}" destId="{7097E08E-8299-4DED-8F1E-0B05C041E787}" srcOrd="1" destOrd="0" presId="urn:microsoft.com/office/officeart/2005/8/layout/hierarchy1"/>
    <dgm:cxn modelId="{37252750-01CB-465B-A81C-0A99CD9A006A}" type="presParOf" srcId="{563045CD-F252-4416-AC3D-89AC8C7E8336}" destId="{8F764507-64EC-4DA5-B9EC-F8F411C04590}" srcOrd="1" destOrd="0" presId="urn:microsoft.com/office/officeart/2005/8/layout/hierarchy1"/>
    <dgm:cxn modelId="{26017B89-4336-437E-8D6A-F481E914AE3B}" type="presParOf" srcId="{D1E58B08-E95F-454D-90C5-B01601CF23DC}" destId="{B1228091-8387-466A-8624-7A05E36FFFD8}" srcOrd="2" destOrd="0" presId="urn:microsoft.com/office/officeart/2005/8/layout/hierarchy1"/>
    <dgm:cxn modelId="{15E1E1D7-7455-4C7F-81B2-14E9B59AE39D}" type="presParOf" srcId="{B1228091-8387-466A-8624-7A05E36FFFD8}" destId="{DAB13726-F558-4F1E-AE5A-D24DBA9B77B8}" srcOrd="0" destOrd="0" presId="urn:microsoft.com/office/officeart/2005/8/layout/hierarchy1"/>
    <dgm:cxn modelId="{B728A941-048D-4205-8CFD-5E2FE11E670C}" type="presParOf" srcId="{DAB13726-F558-4F1E-AE5A-D24DBA9B77B8}" destId="{DAB7BA22-FF96-4529-911E-F0D96F96B89B}" srcOrd="0" destOrd="0" presId="urn:microsoft.com/office/officeart/2005/8/layout/hierarchy1"/>
    <dgm:cxn modelId="{3F6466EA-6C31-4F4B-9C5F-4A0AFE64FFC0}" type="presParOf" srcId="{DAB13726-F558-4F1E-AE5A-D24DBA9B77B8}" destId="{0455A6D6-B684-430A-A2BB-57E5935B444D}" srcOrd="1" destOrd="0" presId="urn:microsoft.com/office/officeart/2005/8/layout/hierarchy1"/>
    <dgm:cxn modelId="{AFAA93C2-EFB2-45B1-8039-2853D3C749C1}" type="presParOf" srcId="{B1228091-8387-466A-8624-7A05E36FFFD8}" destId="{CF788A87-39FE-42E4-97C7-A0E6311DC0E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2515A6-765A-4A84-82D2-DB46B16BC6C3}" type="doc">
      <dgm:prSet loTypeId="urn:microsoft.com/office/officeart/2005/8/layout/hierarchy3" loCatId="Inbox" qsTypeId="urn:microsoft.com/office/officeart/2005/8/quickstyle/simple1" qsCatId="simple" csTypeId="urn:microsoft.com/office/officeart/2005/8/colors/colorful2" csCatId="colorful" phldr="1"/>
      <dgm:spPr/>
      <dgm:t>
        <a:bodyPr/>
        <a:lstStyle/>
        <a:p>
          <a:endParaRPr lang="en-US"/>
        </a:p>
      </dgm:t>
    </dgm:pt>
    <dgm:pt modelId="{3D37EBAC-F1FB-4C33-A003-F62C5E41C3B5}">
      <dgm:prSet/>
      <dgm:spPr/>
      <dgm:t>
        <a:bodyPr/>
        <a:lstStyle/>
        <a:p>
          <a:r>
            <a:rPr lang="en-US" dirty="0"/>
            <a:t>“Building a </a:t>
          </a:r>
          <a:r>
            <a:rPr lang="en-US" b="1" dirty="0"/>
            <a:t>one-stop platform for SAGE, all components - Dashboard, Scratch Editor, Visual Assessment Language etc. under one web platform </a:t>
          </a:r>
          <a:r>
            <a:rPr lang="en-US" dirty="0"/>
            <a:t>may lead to better engagement” – </a:t>
          </a:r>
          <a:r>
            <a:rPr lang="en-US" dirty="0" err="1"/>
            <a:t>Sajal</a:t>
          </a:r>
          <a:r>
            <a:rPr lang="en-US" dirty="0"/>
            <a:t>, </a:t>
          </a:r>
          <a:r>
            <a:rPr lang="en-US" dirty="0" err="1"/>
            <a:t>Plaban</a:t>
          </a:r>
          <a:endParaRPr lang="en-US" dirty="0"/>
        </a:p>
      </dgm:t>
    </dgm:pt>
    <dgm:pt modelId="{20FDCD65-3DDA-4839-A1FC-303CDDA31B10}" type="parTrans" cxnId="{0FD5CD7B-D58B-4543-B9A7-640DC8850461}">
      <dgm:prSet/>
      <dgm:spPr/>
      <dgm:t>
        <a:bodyPr/>
        <a:lstStyle/>
        <a:p>
          <a:endParaRPr lang="en-US"/>
        </a:p>
      </dgm:t>
    </dgm:pt>
    <dgm:pt modelId="{1442C5A9-8A23-4E9F-8553-C3E1103FB6A9}" type="sibTrans" cxnId="{0FD5CD7B-D58B-4543-B9A7-640DC8850461}">
      <dgm:prSet/>
      <dgm:spPr/>
      <dgm:t>
        <a:bodyPr/>
        <a:lstStyle/>
        <a:p>
          <a:endParaRPr lang="en-US"/>
        </a:p>
      </dgm:t>
    </dgm:pt>
    <dgm:pt modelId="{B4DBFC80-8E5F-4FFB-9B77-3B585434D442}">
      <dgm:prSet/>
      <dgm:spPr/>
      <dgm:t>
        <a:bodyPr/>
        <a:lstStyle/>
        <a:p>
          <a:r>
            <a:rPr lang="en-US" dirty="0"/>
            <a:t>“</a:t>
          </a:r>
          <a:r>
            <a:rPr lang="en-US" b="1" dirty="0"/>
            <a:t>Combine Front-end website, SAGE editor, and SAGE assessment server into a single repository and server. Integrate the SAGE editor into current dashboard design</a:t>
          </a:r>
          <a:r>
            <a:rPr lang="en-US" dirty="0"/>
            <a:t>” – </a:t>
          </a:r>
          <a:r>
            <a:rPr lang="en-US" dirty="0" err="1"/>
            <a:t>Ruicong</a:t>
          </a:r>
          <a:r>
            <a:rPr lang="en-US" dirty="0"/>
            <a:t>, </a:t>
          </a:r>
          <a:r>
            <a:rPr lang="en-US" dirty="0" err="1"/>
            <a:t>Tianci</a:t>
          </a:r>
          <a:endParaRPr lang="en-US" dirty="0"/>
        </a:p>
      </dgm:t>
    </dgm:pt>
    <dgm:pt modelId="{ABB7E151-50E3-4364-8305-4F7C8149D48B}" type="parTrans" cxnId="{F0CC4290-4C7C-49C8-9DF5-99E89138047E}">
      <dgm:prSet/>
      <dgm:spPr/>
      <dgm:t>
        <a:bodyPr/>
        <a:lstStyle/>
        <a:p>
          <a:endParaRPr lang="en-US"/>
        </a:p>
      </dgm:t>
    </dgm:pt>
    <dgm:pt modelId="{51C96E67-FC46-45BF-BE6D-5816F3740956}" type="sibTrans" cxnId="{F0CC4290-4C7C-49C8-9DF5-99E89138047E}">
      <dgm:prSet/>
      <dgm:spPr/>
      <dgm:t>
        <a:bodyPr/>
        <a:lstStyle/>
        <a:p>
          <a:endParaRPr lang="en-US"/>
        </a:p>
      </dgm:t>
    </dgm:pt>
    <dgm:pt modelId="{75F421CE-50CD-495A-8D90-EA2CF5B07662}">
      <dgm:prSet/>
      <dgm:spPr/>
      <dgm:t>
        <a:bodyPr/>
        <a:lstStyle/>
        <a:p>
          <a:r>
            <a:rPr lang="en-US" dirty="0"/>
            <a:t>“</a:t>
          </a:r>
          <a:r>
            <a:rPr lang="en-US" b="1" dirty="0"/>
            <a:t>Improve service architecture to make the assessment editor more integrated with the rest of the SAGE and Scratch </a:t>
          </a:r>
          <a:r>
            <a:rPr lang="en-US" dirty="0"/>
            <a:t>suite. Create a live server using Heroku or </a:t>
          </a:r>
          <a:r>
            <a:rPr lang="en-US" dirty="0" err="1"/>
            <a:t>OpenShift</a:t>
          </a:r>
          <a:r>
            <a:rPr lang="en-US" dirty="0"/>
            <a:t>” – Julie, Iris, Ray</a:t>
          </a:r>
        </a:p>
      </dgm:t>
    </dgm:pt>
    <dgm:pt modelId="{CDA698E7-D962-4921-A2B4-0704E7D15613}" type="parTrans" cxnId="{47F0093F-160D-410A-9E08-FA93F8EF102C}">
      <dgm:prSet/>
      <dgm:spPr/>
      <dgm:t>
        <a:bodyPr/>
        <a:lstStyle/>
        <a:p>
          <a:endParaRPr lang="en-US"/>
        </a:p>
      </dgm:t>
    </dgm:pt>
    <dgm:pt modelId="{1FAEE9E8-20C6-4E27-A244-B6B3D05C671C}" type="sibTrans" cxnId="{47F0093F-160D-410A-9E08-FA93F8EF102C}">
      <dgm:prSet/>
      <dgm:spPr/>
      <dgm:t>
        <a:bodyPr/>
        <a:lstStyle/>
        <a:p>
          <a:endParaRPr lang="en-US"/>
        </a:p>
      </dgm:t>
    </dgm:pt>
    <dgm:pt modelId="{91E4EEF9-8A05-4C56-9358-95D31908D43D}">
      <dgm:prSet/>
      <dgm:spPr/>
      <dgm:t>
        <a:bodyPr/>
        <a:lstStyle/>
        <a:p>
          <a:r>
            <a:rPr lang="en-US" dirty="0"/>
            <a:t>“"An evaluation of the project should be conducted in a classroom environment where its strengths may be built upon and its weaknesses addressed. Future work should aim towards further analysis of how the puzzles can be designed in this project can be improved </a:t>
          </a:r>
          <a:r>
            <a:rPr lang="en-US" b="1" dirty="0"/>
            <a:t>to better capture a student’s computational thinking progress </a:t>
          </a:r>
          <a:r>
            <a:rPr lang="en-US" dirty="0"/>
            <a:t>over time." - Akanksha, Sudhanshu</a:t>
          </a:r>
        </a:p>
      </dgm:t>
    </dgm:pt>
    <dgm:pt modelId="{68AAD57C-1AD2-4402-A4F5-CD61C8F494DA}" type="parTrans" cxnId="{C5240C79-2354-4BF5-BCB6-AA44CBC23CC9}">
      <dgm:prSet/>
      <dgm:spPr/>
      <dgm:t>
        <a:bodyPr/>
        <a:lstStyle/>
        <a:p>
          <a:endParaRPr lang="en-US"/>
        </a:p>
      </dgm:t>
    </dgm:pt>
    <dgm:pt modelId="{E5B2A6E4-2E5E-4378-80D3-4529B29F7E61}" type="sibTrans" cxnId="{C5240C79-2354-4BF5-BCB6-AA44CBC23CC9}">
      <dgm:prSet/>
      <dgm:spPr/>
      <dgm:t>
        <a:bodyPr/>
        <a:lstStyle/>
        <a:p>
          <a:endParaRPr lang="en-US"/>
        </a:p>
      </dgm:t>
    </dgm:pt>
    <dgm:pt modelId="{AB3D8153-6FBA-4B7B-AB1A-2C482CE53BF6}" type="pres">
      <dgm:prSet presAssocID="{562515A6-765A-4A84-82D2-DB46B16BC6C3}" presName="diagram" presStyleCnt="0">
        <dgm:presLayoutVars>
          <dgm:chPref val="1"/>
          <dgm:dir/>
          <dgm:animOne val="branch"/>
          <dgm:animLvl val="lvl"/>
          <dgm:resizeHandles/>
        </dgm:presLayoutVars>
      </dgm:prSet>
      <dgm:spPr/>
    </dgm:pt>
    <dgm:pt modelId="{865B3772-9F4A-43E5-B3D5-1019AA2F2B20}" type="pres">
      <dgm:prSet presAssocID="{3D37EBAC-F1FB-4C33-A003-F62C5E41C3B5}" presName="root" presStyleCnt="0"/>
      <dgm:spPr/>
    </dgm:pt>
    <dgm:pt modelId="{E3D51F13-C6FA-4A2A-8A8A-66475B6AA070}" type="pres">
      <dgm:prSet presAssocID="{3D37EBAC-F1FB-4C33-A003-F62C5E41C3B5}" presName="rootComposite" presStyleCnt="0"/>
      <dgm:spPr/>
    </dgm:pt>
    <dgm:pt modelId="{1A530543-E89E-4DCB-BDA4-F24EE14F1DCA}" type="pres">
      <dgm:prSet presAssocID="{3D37EBAC-F1FB-4C33-A003-F62C5E41C3B5}" presName="rootText" presStyleLbl="node1" presStyleIdx="0" presStyleCnt="4" custScaleX="186081" custScaleY="251895" custLinFactNeighborX="27019" custLinFactNeighborY="-64080"/>
      <dgm:spPr/>
    </dgm:pt>
    <dgm:pt modelId="{79E42E1D-55A2-4CB0-813C-D15982680AF9}" type="pres">
      <dgm:prSet presAssocID="{3D37EBAC-F1FB-4C33-A003-F62C5E41C3B5}" presName="rootConnector" presStyleLbl="node1" presStyleIdx="0" presStyleCnt="4"/>
      <dgm:spPr/>
    </dgm:pt>
    <dgm:pt modelId="{BE782464-4FBD-4F29-A753-1BC63C2DBFB8}" type="pres">
      <dgm:prSet presAssocID="{3D37EBAC-F1FB-4C33-A003-F62C5E41C3B5}" presName="childShape" presStyleCnt="0"/>
      <dgm:spPr/>
    </dgm:pt>
    <dgm:pt modelId="{BB6DCD1B-D2B8-4B05-BCBA-13EA5EF5C1B9}" type="pres">
      <dgm:prSet presAssocID="{B4DBFC80-8E5F-4FFB-9B77-3B585434D442}" presName="root" presStyleCnt="0"/>
      <dgm:spPr/>
    </dgm:pt>
    <dgm:pt modelId="{38A83551-CF69-4B59-B4E0-85640D3CEE24}" type="pres">
      <dgm:prSet presAssocID="{B4DBFC80-8E5F-4FFB-9B77-3B585434D442}" presName="rootComposite" presStyleCnt="0"/>
      <dgm:spPr/>
    </dgm:pt>
    <dgm:pt modelId="{6AEC0FC3-07C0-4E6D-BF95-F170174F9262}" type="pres">
      <dgm:prSet presAssocID="{B4DBFC80-8E5F-4FFB-9B77-3B585434D442}" presName="rootText" presStyleLbl="node1" presStyleIdx="1" presStyleCnt="4" custScaleX="178781" custScaleY="245045" custLinFactNeighborX="-3757" custLinFactNeighborY="-1366"/>
      <dgm:spPr/>
    </dgm:pt>
    <dgm:pt modelId="{DD6A10E2-E42A-4A30-BF48-47832AC2A2E7}" type="pres">
      <dgm:prSet presAssocID="{B4DBFC80-8E5F-4FFB-9B77-3B585434D442}" presName="rootConnector" presStyleLbl="node1" presStyleIdx="1" presStyleCnt="4"/>
      <dgm:spPr/>
    </dgm:pt>
    <dgm:pt modelId="{3489E9ED-5C22-414F-A7BD-B927BD84C8C5}" type="pres">
      <dgm:prSet presAssocID="{B4DBFC80-8E5F-4FFB-9B77-3B585434D442}" presName="childShape" presStyleCnt="0"/>
      <dgm:spPr/>
    </dgm:pt>
    <dgm:pt modelId="{59F988D7-5285-4BEB-8353-7A4D33F5D0E2}" type="pres">
      <dgm:prSet presAssocID="{75F421CE-50CD-495A-8D90-EA2CF5B07662}" presName="root" presStyleCnt="0"/>
      <dgm:spPr/>
    </dgm:pt>
    <dgm:pt modelId="{CD69E2AF-D2AC-44D9-9BC0-F24E876E0033}" type="pres">
      <dgm:prSet presAssocID="{75F421CE-50CD-495A-8D90-EA2CF5B07662}" presName="rootComposite" presStyleCnt="0"/>
      <dgm:spPr/>
    </dgm:pt>
    <dgm:pt modelId="{E90283FC-7DF4-47B6-93DF-F44F168040BD}" type="pres">
      <dgm:prSet presAssocID="{75F421CE-50CD-495A-8D90-EA2CF5B07662}" presName="rootText" presStyleLbl="node1" presStyleIdx="2" presStyleCnt="4" custScaleX="174349" custScaleY="225640" custLinFactNeighborX="-34492" custLinFactNeighborY="67618"/>
      <dgm:spPr/>
    </dgm:pt>
    <dgm:pt modelId="{CEC6DDFC-D264-4BAD-9ADA-9968CA341C82}" type="pres">
      <dgm:prSet presAssocID="{75F421CE-50CD-495A-8D90-EA2CF5B07662}" presName="rootConnector" presStyleLbl="node1" presStyleIdx="2" presStyleCnt="4"/>
      <dgm:spPr/>
    </dgm:pt>
    <dgm:pt modelId="{5262E3DD-347F-4C7C-8073-887AF3681B0F}" type="pres">
      <dgm:prSet presAssocID="{75F421CE-50CD-495A-8D90-EA2CF5B07662}" presName="childShape" presStyleCnt="0"/>
      <dgm:spPr/>
    </dgm:pt>
    <dgm:pt modelId="{64695091-21E6-4DAA-917C-0786CF7697CB}" type="pres">
      <dgm:prSet presAssocID="{91E4EEF9-8A05-4C56-9358-95D31908D43D}" presName="root" presStyleCnt="0"/>
      <dgm:spPr/>
    </dgm:pt>
    <dgm:pt modelId="{A4F101FB-0B4F-40E2-AA3D-1AF1E87C17E2}" type="pres">
      <dgm:prSet presAssocID="{91E4EEF9-8A05-4C56-9358-95D31908D43D}" presName="rootComposite" presStyleCnt="0"/>
      <dgm:spPr/>
    </dgm:pt>
    <dgm:pt modelId="{242C0E56-5E1E-46C5-883E-32F8AA41937D}" type="pres">
      <dgm:prSet presAssocID="{91E4EEF9-8A05-4C56-9358-95D31908D43D}" presName="rootText" presStyleLbl="node1" presStyleIdx="3" presStyleCnt="4" custScaleX="184088" custScaleY="240801" custLinFactNeighborX="-54983" custLinFactNeighborY="-11769"/>
      <dgm:spPr/>
    </dgm:pt>
    <dgm:pt modelId="{AD24516F-09F3-49DC-A466-F79D4C0B726E}" type="pres">
      <dgm:prSet presAssocID="{91E4EEF9-8A05-4C56-9358-95D31908D43D}" presName="rootConnector" presStyleLbl="node1" presStyleIdx="3" presStyleCnt="4"/>
      <dgm:spPr/>
    </dgm:pt>
    <dgm:pt modelId="{E34C0842-DA0D-41D7-A86D-D52745B039C0}" type="pres">
      <dgm:prSet presAssocID="{91E4EEF9-8A05-4C56-9358-95D31908D43D}" presName="childShape" presStyleCnt="0"/>
      <dgm:spPr/>
    </dgm:pt>
  </dgm:ptLst>
  <dgm:cxnLst>
    <dgm:cxn modelId="{6905B202-78D9-4806-A1DE-03532FD7A61B}" type="presOf" srcId="{3D37EBAC-F1FB-4C33-A003-F62C5E41C3B5}" destId="{1A530543-E89E-4DCB-BDA4-F24EE14F1DCA}" srcOrd="0" destOrd="0" presId="urn:microsoft.com/office/officeart/2005/8/layout/hierarchy3"/>
    <dgm:cxn modelId="{8787F606-FC93-43FE-93D8-5D3749764179}" type="presOf" srcId="{91E4EEF9-8A05-4C56-9358-95D31908D43D}" destId="{AD24516F-09F3-49DC-A466-F79D4C0B726E}" srcOrd="1" destOrd="0" presId="urn:microsoft.com/office/officeart/2005/8/layout/hierarchy3"/>
    <dgm:cxn modelId="{01048727-8660-4D75-83FE-27AADD2B25B5}" type="presOf" srcId="{B4DBFC80-8E5F-4FFB-9B77-3B585434D442}" destId="{6AEC0FC3-07C0-4E6D-BF95-F170174F9262}" srcOrd="0" destOrd="0" presId="urn:microsoft.com/office/officeart/2005/8/layout/hierarchy3"/>
    <dgm:cxn modelId="{47F0093F-160D-410A-9E08-FA93F8EF102C}" srcId="{562515A6-765A-4A84-82D2-DB46B16BC6C3}" destId="{75F421CE-50CD-495A-8D90-EA2CF5B07662}" srcOrd="2" destOrd="0" parTransId="{CDA698E7-D962-4921-A2B4-0704E7D15613}" sibTransId="{1FAEE9E8-20C6-4E27-A244-B6B3D05C671C}"/>
    <dgm:cxn modelId="{7802D35F-0FB0-4869-9C24-C75FAFAC4AFC}" type="presOf" srcId="{3D37EBAC-F1FB-4C33-A003-F62C5E41C3B5}" destId="{79E42E1D-55A2-4CB0-813C-D15982680AF9}" srcOrd="1" destOrd="0" presId="urn:microsoft.com/office/officeart/2005/8/layout/hierarchy3"/>
    <dgm:cxn modelId="{FC93D943-D86F-49CB-A5C1-23F886157C7C}" type="presOf" srcId="{75F421CE-50CD-495A-8D90-EA2CF5B07662}" destId="{CEC6DDFC-D264-4BAD-9ADA-9968CA341C82}" srcOrd="1" destOrd="0" presId="urn:microsoft.com/office/officeart/2005/8/layout/hierarchy3"/>
    <dgm:cxn modelId="{C5240C79-2354-4BF5-BCB6-AA44CBC23CC9}" srcId="{562515A6-765A-4A84-82D2-DB46B16BC6C3}" destId="{91E4EEF9-8A05-4C56-9358-95D31908D43D}" srcOrd="3" destOrd="0" parTransId="{68AAD57C-1AD2-4402-A4F5-CD61C8F494DA}" sibTransId="{E5B2A6E4-2E5E-4378-80D3-4529B29F7E61}"/>
    <dgm:cxn modelId="{0FD5CD7B-D58B-4543-B9A7-640DC8850461}" srcId="{562515A6-765A-4A84-82D2-DB46B16BC6C3}" destId="{3D37EBAC-F1FB-4C33-A003-F62C5E41C3B5}" srcOrd="0" destOrd="0" parTransId="{20FDCD65-3DDA-4839-A1FC-303CDDA31B10}" sibTransId="{1442C5A9-8A23-4E9F-8553-C3E1103FB6A9}"/>
    <dgm:cxn modelId="{63C90990-78B2-45AB-8226-CE4FB3D3BA0E}" type="presOf" srcId="{562515A6-765A-4A84-82D2-DB46B16BC6C3}" destId="{AB3D8153-6FBA-4B7B-AB1A-2C482CE53BF6}" srcOrd="0" destOrd="0" presId="urn:microsoft.com/office/officeart/2005/8/layout/hierarchy3"/>
    <dgm:cxn modelId="{F0CC4290-4C7C-49C8-9DF5-99E89138047E}" srcId="{562515A6-765A-4A84-82D2-DB46B16BC6C3}" destId="{B4DBFC80-8E5F-4FFB-9B77-3B585434D442}" srcOrd="1" destOrd="0" parTransId="{ABB7E151-50E3-4364-8305-4F7C8149D48B}" sibTransId="{51C96E67-FC46-45BF-BE6D-5816F3740956}"/>
    <dgm:cxn modelId="{63BA77A0-AAD3-4C6F-BE23-94CC749F3C74}" type="presOf" srcId="{91E4EEF9-8A05-4C56-9358-95D31908D43D}" destId="{242C0E56-5E1E-46C5-883E-32F8AA41937D}" srcOrd="0" destOrd="0" presId="urn:microsoft.com/office/officeart/2005/8/layout/hierarchy3"/>
    <dgm:cxn modelId="{878ACDAA-5D48-4597-89EA-2A71F1271DAE}" type="presOf" srcId="{B4DBFC80-8E5F-4FFB-9B77-3B585434D442}" destId="{DD6A10E2-E42A-4A30-BF48-47832AC2A2E7}" srcOrd="1" destOrd="0" presId="urn:microsoft.com/office/officeart/2005/8/layout/hierarchy3"/>
    <dgm:cxn modelId="{3A9226E1-491A-47E2-ACA0-7DE5153E7EB0}" type="presOf" srcId="{75F421CE-50CD-495A-8D90-EA2CF5B07662}" destId="{E90283FC-7DF4-47B6-93DF-F44F168040BD}" srcOrd="0" destOrd="0" presId="urn:microsoft.com/office/officeart/2005/8/layout/hierarchy3"/>
    <dgm:cxn modelId="{D44B2F2D-6CF9-496C-B2EE-185A70C78946}" type="presParOf" srcId="{AB3D8153-6FBA-4B7B-AB1A-2C482CE53BF6}" destId="{865B3772-9F4A-43E5-B3D5-1019AA2F2B20}" srcOrd="0" destOrd="0" presId="urn:microsoft.com/office/officeart/2005/8/layout/hierarchy3"/>
    <dgm:cxn modelId="{37589E68-2EE4-4857-A572-EB26DC76B98B}" type="presParOf" srcId="{865B3772-9F4A-43E5-B3D5-1019AA2F2B20}" destId="{E3D51F13-C6FA-4A2A-8A8A-66475B6AA070}" srcOrd="0" destOrd="0" presId="urn:microsoft.com/office/officeart/2005/8/layout/hierarchy3"/>
    <dgm:cxn modelId="{77657BC3-DCED-4A94-A3F1-A0ED2E7BFAD2}" type="presParOf" srcId="{E3D51F13-C6FA-4A2A-8A8A-66475B6AA070}" destId="{1A530543-E89E-4DCB-BDA4-F24EE14F1DCA}" srcOrd="0" destOrd="0" presId="urn:microsoft.com/office/officeart/2005/8/layout/hierarchy3"/>
    <dgm:cxn modelId="{2AB70547-B75C-4F08-A899-DE47D590688B}" type="presParOf" srcId="{E3D51F13-C6FA-4A2A-8A8A-66475B6AA070}" destId="{79E42E1D-55A2-4CB0-813C-D15982680AF9}" srcOrd="1" destOrd="0" presId="urn:microsoft.com/office/officeart/2005/8/layout/hierarchy3"/>
    <dgm:cxn modelId="{1B2D014C-39D0-4E6B-B520-9EDDBABB1FF2}" type="presParOf" srcId="{865B3772-9F4A-43E5-B3D5-1019AA2F2B20}" destId="{BE782464-4FBD-4F29-A753-1BC63C2DBFB8}" srcOrd="1" destOrd="0" presId="urn:microsoft.com/office/officeart/2005/8/layout/hierarchy3"/>
    <dgm:cxn modelId="{3C72B01C-889D-4017-8ED2-86AE0EBD7654}" type="presParOf" srcId="{AB3D8153-6FBA-4B7B-AB1A-2C482CE53BF6}" destId="{BB6DCD1B-D2B8-4B05-BCBA-13EA5EF5C1B9}" srcOrd="1" destOrd="0" presId="urn:microsoft.com/office/officeart/2005/8/layout/hierarchy3"/>
    <dgm:cxn modelId="{4C428255-7925-41C2-9DFD-A08780C4B3D6}" type="presParOf" srcId="{BB6DCD1B-D2B8-4B05-BCBA-13EA5EF5C1B9}" destId="{38A83551-CF69-4B59-B4E0-85640D3CEE24}" srcOrd="0" destOrd="0" presId="urn:microsoft.com/office/officeart/2005/8/layout/hierarchy3"/>
    <dgm:cxn modelId="{AC20F43D-215A-42FD-8CF5-89F603F26DB2}" type="presParOf" srcId="{38A83551-CF69-4B59-B4E0-85640D3CEE24}" destId="{6AEC0FC3-07C0-4E6D-BF95-F170174F9262}" srcOrd="0" destOrd="0" presId="urn:microsoft.com/office/officeart/2005/8/layout/hierarchy3"/>
    <dgm:cxn modelId="{8305083B-942B-4254-9F7A-4B1ECAA86422}" type="presParOf" srcId="{38A83551-CF69-4B59-B4E0-85640D3CEE24}" destId="{DD6A10E2-E42A-4A30-BF48-47832AC2A2E7}" srcOrd="1" destOrd="0" presId="urn:microsoft.com/office/officeart/2005/8/layout/hierarchy3"/>
    <dgm:cxn modelId="{01530596-0FDA-427E-AD36-81651DEEA0EC}" type="presParOf" srcId="{BB6DCD1B-D2B8-4B05-BCBA-13EA5EF5C1B9}" destId="{3489E9ED-5C22-414F-A7BD-B927BD84C8C5}" srcOrd="1" destOrd="0" presId="urn:microsoft.com/office/officeart/2005/8/layout/hierarchy3"/>
    <dgm:cxn modelId="{18440F5F-987F-47C3-A297-539674F2A89F}" type="presParOf" srcId="{AB3D8153-6FBA-4B7B-AB1A-2C482CE53BF6}" destId="{59F988D7-5285-4BEB-8353-7A4D33F5D0E2}" srcOrd="2" destOrd="0" presId="urn:microsoft.com/office/officeart/2005/8/layout/hierarchy3"/>
    <dgm:cxn modelId="{98EB94BC-E94A-4F50-8276-30ECD7EFEFE3}" type="presParOf" srcId="{59F988D7-5285-4BEB-8353-7A4D33F5D0E2}" destId="{CD69E2AF-D2AC-44D9-9BC0-F24E876E0033}" srcOrd="0" destOrd="0" presId="urn:microsoft.com/office/officeart/2005/8/layout/hierarchy3"/>
    <dgm:cxn modelId="{13C8F07D-8D05-4F5E-8E76-87EF245597D0}" type="presParOf" srcId="{CD69E2AF-D2AC-44D9-9BC0-F24E876E0033}" destId="{E90283FC-7DF4-47B6-93DF-F44F168040BD}" srcOrd="0" destOrd="0" presId="urn:microsoft.com/office/officeart/2005/8/layout/hierarchy3"/>
    <dgm:cxn modelId="{31EFEE31-D361-4A80-BFB9-79E3CC32E4C0}" type="presParOf" srcId="{CD69E2AF-D2AC-44D9-9BC0-F24E876E0033}" destId="{CEC6DDFC-D264-4BAD-9ADA-9968CA341C82}" srcOrd="1" destOrd="0" presId="urn:microsoft.com/office/officeart/2005/8/layout/hierarchy3"/>
    <dgm:cxn modelId="{E8DA85F5-7E63-46AA-9457-DC429A4C6B5E}" type="presParOf" srcId="{59F988D7-5285-4BEB-8353-7A4D33F5D0E2}" destId="{5262E3DD-347F-4C7C-8073-887AF3681B0F}" srcOrd="1" destOrd="0" presId="urn:microsoft.com/office/officeart/2005/8/layout/hierarchy3"/>
    <dgm:cxn modelId="{B11EAD02-4CAD-4AFA-BC56-A4A68246296A}" type="presParOf" srcId="{AB3D8153-6FBA-4B7B-AB1A-2C482CE53BF6}" destId="{64695091-21E6-4DAA-917C-0786CF7697CB}" srcOrd="3" destOrd="0" presId="urn:microsoft.com/office/officeart/2005/8/layout/hierarchy3"/>
    <dgm:cxn modelId="{2C6CB7D3-C8B0-4165-8DE8-7724B0945B61}" type="presParOf" srcId="{64695091-21E6-4DAA-917C-0786CF7697CB}" destId="{A4F101FB-0B4F-40E2-AA3D-1AF1E87C17E2}" srcOrd="0" destOrd="0" presId="urn:microsoft.com/office/officeart/2005/8/layout/hierarchy3"/>
    <dgm:cxn modelId="{33FB7CF6-93AD-4B04-AB4F-C4B94547D65B}" type="presParOf" srcId="{A4F101FB-0B4F-40E2-AA3D-1AF1E87C17E2}" destId="{242C0E56-5E1E-46C5-883E-32F8AA41937D}" srcOrd="0" destOrd="0" presId="urn:microsoft.com/office/officeart/2005/8/layout/hierarchy3"/>
    <dgm:cxn modelId="{6951C0FD-6180-4B6E-809C-A30C9BBD8473}" type="presParOf" srcId="{A4F101FB-0B4F-40E2-AA3D-1AF1E87C17E2}" destId="{AD24516F-09F3-49DC-A466-F79D4C0B726E}" srcOrd="1" destOrd="0" presId="urn:microsoft.com/office/officeart/2005/8/layout/hierarchy3"/>
    <dgm:cxn modelId="{5D50E619-F93D-40A7-B795-F898DC03280B}" type="presParOf" srcId="{64695091-21E6-4DAA-917C-0786CF7697CB}" destId="{E34C0842-DA0D-41D7-A86D-D52745B039C0}"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9216BDC-E96C-45BB-BCFD-C1465391E0EC}"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1C41EA29-E6FE-4AED-ABBA-EE21A65542DD}">
      <dgm:prSet custT="1"/>
      <dgm:spPr/>
      <dgm:t>
        <a:bodyPr/>
        <a:lstStyle/>
        <a:p>
          <a:r>
            <a:rPr lang="en-US" sz="1000" dirty="0"/>
            <a:t>Enable real-time Gameful assessments in the Node.js version of SAGE to support Gameful Constructionism usage of Scratch</a:t>
          </a:r>
        </a:p>
      </dgm:t>
    </dgm:pt>
    <dgm:pt modelId="{704492D5-27F4-40A7-9E20-B83630944A0A}" type="parTrans" cxnId="{8CBBA053-64D7-4B8A-9255-22D381280CC1}">
      <dgm:prSet/>
      <dgm:spPr/>
      <dgm:t>
        <a:bodyPr/>
        <a:lstStyle/>
        <a:p>
          <a:endParaRPr lang="en-US"/>
        </a:p>
      </dgm:t>
    </dgm:pt>
    <dgm:pt modelId="{2147C480-FD7C-4BE7-9161-C9A62D448E14}" type="sibTrans" cxnId="{8CBBA053-64D7-4B8A-9255-22D381280CC1}">
      <dgm:prSet phldrT="1" phldr="0"/>
      <dgm:spPr/>
      <dgm:t>
        <a:bodyPr/>
        <a:lstStyle/>
        <a:p>
          <a:r>
            <a:rPr lang="en-US" dirty="0"/>
            <a:t>1</a:t>
          </a:r>
        </a:p>
      </dgm:t>
    </dgm:pt>
    <dgm:pt modelId="{70E7A5B6-3D26-4DA2-A46B-B689125BEB61}">
      <dgm:prSet custT="1"/>
      <dgm:spPr/>
      <dgm:t>
        <a:bodyPr/>
        <a:lstStyle/>
        <a:p>
          <a:r>
            <a:rPr lang="en-US" sz="1000" dirty="0"/>
            <a:t>Overhaul fun and inviting Game Objectives in a Gameful UI (Point value, Progress Bar, Quantification of Assessed Steps) </a:t>
          </a:r>
        </a:p>
      </dgm:t>
    </dgm:pt>
    <dgm:pt modelId="{B453C734-4159-4E9B-8A40-B57E5A12B745}" type="parTrans" cxnId="{D15451A6-1B9B-407F-9DC7-211B48F49998}">
      <dgm:prSet/>
      <dgm:spPr/>
      <dgm:t>
        <a:bodyPr/>
        <a:lstStyle/>
        <a:p>
          <a:endParaRPr lang="en-US"/>
        </a:p>
      </dgm:t>
    </dgm:pt>
    <dgm:pt modelId="{0EEAEA32-18F0-4B10-A55D-EC5FF5182757}" type="sibTrans" cxnId="{D15451A6-1B9B-407F-9DC7-211B48F49998}">
      <dgm:prSet phldrT="3" phldr="0"/>
      <dgm:spPr/>
      <dgm:t>
        <a:bodyPr/>
        <a:lstStyle/>
        <a:p>
          <a:r>
            <a:rPr lang="en-US"/>
            <a:t>3</a:t>
          </a:r>
        </a:p>
      </dgm:t>
    </dgm:pt>
    <dgm:pt modelId="{E506D324-D152-4B21-AF86-8F426D729B25}">
      <dgm:prSet custT="1"/>
      <dgm:spPr/>
      <dgm:t>
        <a:bodyPr/>
        <a:lstStyle/>
        <a:p>
          <a:r>
            <a:rPr lang="en-US" sz="1000" dirty="0"/>
            <a:t>Persistent Gameful progress keeping, completion, summary, tracker</a:t>
          </a:r>
        </a:p>
      </dgm:t>
    </dgm:pt>
    <dgm:pt modelId="{2B031CA6-3E0F-4544-ABF1-4391F10B54BA}" type="sibTrans" cxnId="{E234FEF8-BB60-4530-9C91-9213A672FA9C}">
      <dgm:prSet phldrT="4" phldr="0"/>
      <dgm:spPr/>
      <dgm:t>
        <a:bodyPr/>
        <a:lstStyle/>
        <a:p>
          <a:r>
            <a:rPr lang="en-US"/>
            <a:t>4</a:t>
          </a:r>
        </a:p>
      </dgm:t>
    </dgm:pt>
    <dgm:pt modelId="{D4C118AF-7098-4C70-8004-C176643548A6}" type="parTrans" cxnId="{E234FEF8-BB60-4530-9C91-9213A672FA9C}">
      <dgm:prSet/>
      <dgm:spPr/>
      <dgm:t>
        <a:bodyPr/>
        <a:lstStyle/>
        <a:p>
          <a:endParaRPr lang="en-US"/>
        </a:p>
      </dgm:t>
    </dgm:pt>
    <dgm:pt modelId="{69BB697A-7DF3-4B07-B469-BE4CC26D730D}">
      <dgm:prSet custT="1"/>
      <dgm:spPr/>
      <dgm:t>
        <a:bodyPr/>
        <a:lstStyle/>
        <a:p>
          <a:r>
            <a:rPr lang="en-US" sz="900" dirty="0"/>
            <a:t>Translation of the terminologies and structure into a shared and unified nomenclature defined within the SAGE Gameful Framework (ECD/ADAGE)</a:t>
          </a:r>
        </a:p>
      </dgm:t>
    </dgm:pt>
    <dgm:pt modelId="{1E239A41-56E3-430F-BB04-F3F1A2B79B2D}" type="parTrans" cxnId="{50500F96-297D-474A-A5EC-7085ED4D1483}">
      <dgm:prSet/>
      <dgm:spPr/>
      <dgm:t>
        <a:bodyPr/>
        <a:lstStyle/>
        <a:p>
          <a:endParaRPr lang="en-US"/>
        </a:p>
      </dgm:t>
    </dgm:pt>
    <dgm:pt modelId="{46055C40-FDBD-4AE3-B7D3-CA06E481FF07}" type="sibTrans" cxnId="{50500F96-297D-474A-A5EC-7085ED4D1483}">
      <dgm:prSet phldrT="2" phldr="0"/>
      <dgm:spPr/>
      <dgm:t>
        <a:bodyPr/>
        <a:lstStyle/>
        <a:p>
          <a:r>
            <a:rPr lang="en-US"/>
            <a:t>2</a:t>
          </a:r>
        </a:p>
      </dgm:t>
    </dgm:pt>
    <dgm:pt modelId="{999905AA-E278-455F-BE29-BDDC7E6BA9C1}" type="pres">
      <dgm:prSet presAssocID="{19216BDC-E96C-45BB-BCFD-C1465391E0EC}" presName="Name0" presStyleCnt="0">
        <dgm:presLayoutVars>
          <dgm:animLvl val="lvl"/>
          <dgm:resizeHandles val="exact"/>
        </dgm:presLayoutVars>
      </dgm:prSet>
      <dgm:spPr/>
    </dgm:pt>
    <dgm:pt modelId="{8EC9622F-AD87-4E24-AF17-2254AF3252F6}" type="pres">
      <dgm:prSet presAssocID="{1C41EA29-E6FE-4AED-ABBA-EE21A65542DD}" presName="compositeNode" presStyleCnt="0">
        <dgm:presLayoutVars>
          <dgm:bulletEnabled val="1"/>
        </dgm:presLayoutVars>
      </dgm:prSet>
      <dgm:spPr/>
    </dgm:pt>
    <dgm:pt modelId="{3A8E9066-216C-4F21-8774-9D169C91BE1A}" type="pres">
      <dgm:prSet presAssocID="{1C41EA29-E6FE-4AED-ABBA-EE21A65542DD}" presName="bgRect" presStyleLbl="bgAccFollowNode1" presStyleIdx="0" presStyleCnt="4" custLinFactNeighborX="344" custLinFactNeighborY="-29016"/>
      <dgm:spPr/>
    </dgm:pt>
    <dgm:pt modelId="{EB17C1B7-BE2C-4340-8E1F-30441136A8D2}" type="pres">
      <dgm:prSet presAssocID="{2147C480-FD7C-4BE7-9161-C9A62D448E14}" presName="sibTransNodeCircle" presStyleLbl="alignNode1" presStyleIdx="0" presStyleCnt="8">
        <dgm:presLayoutVars>
          <dgm:chMax val="0"/>
          <dgm:bulletEnabled/>
        </dgm:presLayoutVars>
      </dgm:prSet>
      <dgm:spPr/>
    </dgm:pt>
    <dgm:pt modelId="{F35F03BA-1B9C-46DB-B347-B7E22934D51A}" type="pres">
      <dgm:prSet presAssocID="{1C41EA29-E6FE-4AED-ABBA-EE21A65542DD}" presName="bottomLine" presStyleLbl="alignNode1" presStyleIdx="1" presStyleCnt="8">
        <dgm:presLayoutVars/>
      </dgm:prSet>
      <dgm:spPr/>
    </dgm:pt>
    <dgm:pt modelId="{83F51519-8840-469B-9B1B-F76534D2E8F3}" type="pres">
      <dgm:prSet presAssocID="{1C41EA29-E6FE-4AED-ABBA-EE21A65542DD}" presName="nodeText" presStyleLbl="bgAccFollowNode1" presStyleIdx="0" presStyleCnt="4">
        <dgm:presLayoutVars>
          <dgm:bulletEnabled val="1"/>
        </dgm:presLayoutVars>
      </dgm:prSet>
      <dgm:spPr/>
    </dgm:pt>
    <dgm:pt modelId="{FCD26367-1422-49F9-8C21-79F2F6860096}" type="pres">
      <dgm:prSet presAssocID="{2147C480-FD7C-4BE7-9161-C9A62D448E14}" presName="sibTrans" presStyleCnt="0"/>
      <dgm:spPr/>
    </dgm:pt>
    <dgm:pt modelId="{6F5681BC-FA42-4A65-B7BF-C3527C18FA22}" type="pres">
      <dgm:prSet presAssocID="{69BB697A-7DF3-4B07-B469-BE4CC26D730D}" presName="compositeNode" presStyleCnt="0">
        <dgm:presLayoutVars>
          <dgm:bulletEnabled val="1"/>
        </dgm:presLayoutVars>
      </dgm:prSet>
      <dgm:spPr/>
    </dgm:pt>
    <dgm:pt modelId="{72A21C85-8A11-42CD-8066-5FB3B76CA01A}" type="pres">
      <dgm:prSet presAssocID="{69BB697A-7DF3-4B07-B469-BE4CC26D730D}" presName="bgRect" presStyleLbl="bgAccFollowNode1" presStyleIdx="1" presStyleCnt="4"/>
      <dgm:spPr/>
    </dgm:pt>
    <dgm:pt modelId="{681E16FF-7951-4BA3-8FAD-D9E2C695F3DB}" type="pres">
      <dgm:prSet presAssocID="{46055C40-FDBD-4AE3-B7D3-CA06E481FF07}" presName="sibTransNodeCircle" presStyleLbl="alignNode1" presStyleIdx="2" presStyleCnt="8">
        <dgm:presLayoutVars>
          <dgm:chMax val="0"/>
          <dgm:bulletEnabled/>
        </dgm:presLayoutVars>
      </dgm:prSet>
      <dgm:spPr/>
    </dgm:pt>
    <dgm:pt modelId="{3D21C361-27A5-4846-A541-0B16648A40C8}" type="pres">
      <dgm:prSet presAssocID="{69BB697A-7DF3-4B07-B469-BE4CC26D730D}" presName="bottomLine" presStyleLbl="alignNode1" presStyleIdx="3" presStyleCnt="8">
        <dgm:presLayoutVars/>
      </dgm:prSet>
      <dgm:spPr/>
    </dgm:pt>
    <dgm:pt modelId="{A6A9DA69-5610-4FDC-8678-CFD6DA37C0F6}" type="pres">
      <dgm:prSet presAssocID="{69BB697A-7DF3-4B07-B469-BE4CC26D730D}" presName="nodeText" presStyleLbl="bgAccFollowNode1" presStyleIdx="1" presStyleCnt="4">
        <dgm:presLayoutVars>
          <dgm:bulletEnabled val="1"/>
        </dgm:presLayoutVars>
      </dgm:prSet>
      <dgm:spPr/>
    </dgm:pt>
    <dgm:pt modelId="{104179FD-A2E0-4993-8BD5-35FFBEF4587A}" type="pres">
      <dgm:prSet presAssocID="{46055C40-FDBD-4AE3-B7D3-CA06E481FF07}" presName="sibTrans" presStyleCnt="0"/>
      <dgm:spPr/>
    </dgm:pt>
    <dgm:pt modelId="{7A105536-E85F-420C-94EE-AF222A67294C}" type="pres">
      <dgm:prSet presAssocID="{70E7A5B6-3D26-4DA2-A46B-B689125BEB61}" presName="compositeNode" presStyleCnt="0">
        <dgm:presLayoutVars>
          <dgm:bulletEnabled val="1"/>
        </dgm:presLayoutVars>
      </dgm:prSet>
      <dgm:spPr/>
    </dgm:pt>
    <dgm:pt modelId="{2D5BF20E-4FE1-41C3-AAA1-D23DFCC17AEB}" type="pres">
      <dgm:prSet presAssocID="{70E7A5B6-3D26-4DA2-A46B-B689125BEB61}" presName="bgRect" presStyleLbl="bgAccFollowNode1" presStyleIdx="2" presStyleCnt="4"/>
      <dgm:spPr/>
    </dgm:pt>
    <dgm:pt modelId="{BDA7106A-72CB-4B96-818F-1BB2DC16322D}" type="pres">
      <dgm:prSet presAssocID="{0EEAEA32-18F0-4B10-A55D-EC5FF5182757}" presName="sibTransNodeCircle" presStyleLbl="alignNode1" presStyleIdx="4" presStyleCnt="8">
        <dgm:presLayoutVars>
          <dgm:chMax val="0"/>
          <dgm:bulletEnabled/>
        </dgm:presLayoutVars>
      </dgm:prSet>
      <dgm:spPr/>
    </dgm:pt>
    <dgm:pt modelId="{320FF8AB-6345-488C-A3C7-A85238D70B2D}" type="pres">
      <dgm:prSet presAssocID="{70E7A5B6-3D26-4DA2-A46B-B689125BEB61}" presName="bottomLine" presStyleLbl="alignNode1" presStyleIdx="5" presStyleCnt="8">
        <dgm:presLayoutVars/>
      </dgm:prSet>
      <dgm:spPr/>
    </dgm:pt>
    <dgm:pt modelId="{7021D701-3962-4295-A55F-191F18A13D29}" type="pres">
      <dgm:prSet presAssocID="{70E7A5B6-3D26-4DA2-A46B-B689125BEB61}" presName="nodeText" presStyleLbl="bgAccFollowNode1" presStyleIdx="2" presStyleCnt="4">
        <dgm:presLayoutVars>
          <dgm:bulletEnabled val="1"/>
        </dgm:presLayoutVars>
      </dgm:prSet>
      <dgm:spPr/>
    </dgm:pt>
    <dgm:pt modelId="{E27D3D63-4B18-4246-B682-8899A5C2396D}" type="pres">
      <dgm:prSet presAssocID="{0EEAEA32-18F0-4B10-A55D-EC5FF5182757}" presName="sibTrans" presStyleCnt="0"/>
      <dgm:spPr/>
    </dgm:pt>
    <dgm:pt modelId="{EBCBB96F-69DE-4B95-8F5C-3C556F4F189D}" type="pres">
      <dgm:prSet presAssocID="{E506D324-D152-4B21-AF86-8F426D729B25}" presName="compositeNode" presStyleCnt="0">
        <dgm:presLayoutVars>
          <dgm:bulletEnabled val="1"/>
        </dgm:presLayoutVars>
      </dgm:prSet>
      <dgm:spPr/>
    </dgm:pt>
    <dgm:pt modelId="{5506AF4D-3898-45EC-AD92-F1D30ACCB6D3}" type="pres">
      <dgm:prSet presAssocID="{E506D324-D152-4B21-AF86-8F426D729B25}" presName="bgRect" presStyleLbl="bgAccFollowNode1" presStyleIdx="3" presStyleCnt="4"/>
      <dgm:spPr/>
    </dgm:pt>
    <dgm:pt modelId="{6366F690-0B69-46A7-BA74-4706E49F2A54}" type="pres">
      <dgm:prSet presAssocID="{2B031CA6-3E0F-4544-ABF1-4391F10B54BA}" presName="sibTransNodeCircle" presStyleLbl="alignNode1" presStyleIdx="6" presStyleCnt="8">
        <dgm:presLayoutVars>
          <dgm:chMax val="0"/>
          <dgm:bulletEnabled/>
        </dgm:presLayoutVars>
      </dgm:prSet>
      <dgm:spPr/>
    </dgm:pt>
    <dgm:pt modelId="{D6BD5D79-40D6-4596-8A10-8401F3D29F69}" type="pres">
      <dgm:prSet presAssocID="{E506D324-D152-4B21-AF86-8F426D729B25}" presName="bottomLine" presStyleLbl="alignNode1" presStyleIdx="7" presStyleCnt="8">
        <dgm:presLayoutVars/>
      </dgm:prSet>
      <dgm:spPr/>
    </dgm:pt>
    <dgm:pt modelId="{C0E33CBC-2E6F-4DD4-B7F3-2C60129AE934}" type="pres">
      <dgm:prSet presAssocID="{E506D324-D152-4B21-AF86-8F426D729B25}" presName="nodeText" presStyleLbl="bgAccFollowNode1" presStyleIdx="3" presStyleCnt="4">
        <dgm:presLayoutVars>
          <dgm:bulletEnabled val="1"/>
        </dgm:presLayoutVars>
      </dgm:prSet>
      <dgm:spPr/>
    </dgm:pt>
  </dgm:ptLst>
  <dgm:cxnLst>
    <dgm:cxn modelId="{C0C67B03-7BEB-4141-A691-016762F25C2C}" type="presOf" srcId="{70E7A5B6-3D26-4DA2-A46B-B689125BEB61}" destId="{2D5BF20E-4FE1-41C3-AAA1-D23DFCC17AEB}" srcOrd="0" destOrd="0" presId="urn:microsoft.com/office/officeart/2016/7/layout/BasicLinearProcessNumbered"/>
    <dgm:cxn modelId="{EBF31129-F2D6-4249-9591-6C245AC633A3}" type="presOf" srcId="{70E7A5B6-3D26-4DA2-A46B-B689125BEB61}" destId="{7021D701-3962-4295-A55F-191F18A13D29}" srcOrd="1" destOrd="0" presId="urn:microsoft.com/office/officeart/2016/7/layout/BasicLinearProcessNumbered"/>
    <dgm:cxn modelId="{24692B34-C689-420F-8B2B-C6BEF9BA2081}" type="presOf" srcId="{2B031CA6-3E0F-4544-ABF1-4391F10B54BA}" destId="{6366F690-0B69-46A7-BA74-4706E49F2A54}" srcOrd="0" destOrd="0" presId="urn:microsoft.com/office/officeart/2016/7/layout/BasicLinearProcessNumbered"/>
    <dgm:cxn modelId="{B0E11F3E-4D8E-421B-A69D-DAFE0067098C}" type="presOf" srcId="{2147C480-FD7C-4BE7-9161-C9A62D448E14}" destId="{EB17C1B7-BE2C-4340-8E1F-30441136A8D2}" srcOrd="0" destOrd="0" presId="urn:microsoft.com/office/officeart/2016/7/layout/BasicLinearProcessNumbered"/>
    <dgm:cxn modelId="{8CBBA053-64D7-4B8A-9255-22D381280CC1}" srcId="{19216BDC-E96C-45BB-BCFD-C1465391E0EC}" destId="{1C41EA29-E6FE-4AED-ABBA-EE21A65542DD}" srcOrd="0" destOrd="0" parTransId="{704492D5-27F4-40A7-9E20-B83630944A0A}" sibTransId="{2147C480-FD7C-4BE7-9161-C9A62D448E14}"/>
    <dgm:cxn modelId="{608BC080-43AF-4ED4-8772-6B9D88C32BC2}" type="presOf" srcId="{E506D324-D152-4B21-AF86-8F426D729B25}" destId="{C0E33CBC-2E6F-4DD4-B7F3-2C60129AE934}" srcOrd="1" destOrd="0" presId="urn:microsoft.com/office/officeart/2016/7/layout/BasicLinearProcessNumbered"/>
    <dgm:cxn modelId="{C78C6095-1F7D-4C03-AB12-7887C21E68EE}" type="presOf" srcId="{69BB697A-7DF3-4B07-B469-BE4CC26D730D}" destId="{A6A9DA69-5610-4FDC-8678-CFD6DA37C0F6}" srcOrd="1" destOrd="0" presId="urn:microsoft.com/office/officeart/2016/7/layout/BasicLinearProcessNumbered"/>
    <dgm:cxn modelId="{50500F96-297D-474A-A5EC-7085ED4D1483}" srcId="{19216BDC-E96C-45BB-BCFD-C1465391E0EC}" destId="{69BB697A-7DF3-4B07-B469-BE4CC26D730D}" srcOrd="1" destOrd="0" parTransId="{1E239A41-56E3-430F-BB04-F3F1A2B79B2D}" sibTransId="{46055C40-FDBD-4AE3-B7D3-CA06E481FF07}"/>
    <dgm:cxn modelId="{41DA53A0-CF82-4765-94C3-BCFA8E6B93A1}" type="presOf" srcId="{1C41EA29-E6FE-4AED-ABBA-EE21A65542DD}" destId="{83F51519-8840-469B-9B1B-F76534D2E8F3}" srcOrd="1" destOrd="0" presId="urn:microsoft.com/office/officeart/2016/7/layout/BasicLinearProcessNumbered"/>
    <dgm:cxn modelId="{D15451A6-1B9B-407F-9DC7-211B48F49998}" srcId="{19216BDC-E96C-45BB-BCFD-C1465391E0EC}" destId="{70E7A5B6-3D26-4DA2-A46B-B689125BEB61}" srcOrd="2" destOrd="0" parTransId="{B453C734-4159-4E9B-8A40-B57E5A12B745}" sibTransId="{0EEAEA32-18F0-4B10-A55D-EC5FF5182757}"/>
    <dgm:cxn modelId="{CEF87EA9-0A67-45CB-B465-777BFF2B5E70}" type="presOf" srcId="{46055C40-FDBD-4AE3-B7D3-CA06E481FF07}" destId="{681E16FF-7951-4BA3-8FAD-D9E2C695F3DB}" srcOrd="0" destOrd="0" presId="urn:microsoft.com/office/officeart/2016/7/layout/BasicLinearProcessNumbered"/>
    <dgm:cxn modelId="{8AF6FDA9-1AFC-4148-9AA7-67C2C0FF6FB9}" type="presOf" srcId="{69BB697A-7DF3-4B07-B469-BE4CC26D730D}" destId="{72A21C85-8A11-42CD-8066-5FB3B76CA01A}" srcOrd="0" destOrd="0" presId="urn:microsoft.com/office/officeart/2016/7/layout/BasicLinearProcessNumbered"/>
    <dgm:cxn modelId="{EBC572B3-9417-4EC4-A696-5DEFD2F68C2F}" type="presOf" srcId="{E506D324-D152-4B21-AF86-8F426D729B25}" destId="{5506AF4D-3898-45EC-AD92-F1D30ACCB6D3}" srcOrd="0" destOrd="0" presId="urn:microsoft.com/office/officeart/2016/7/layout/BasicLinearProcessNumbered"/>
    <dgm:cxn modelId="{9071D0D2-B777-48EC-B1A2-272C7D6FD542}" type="presOf" srcId="{0EEAEA32-18F0-4B10-A55D-EC5FF5182757}" destId="{BDA7106A-72CB-4B96-818F-1BB2DC16322D}" srcOrd="0" destOrd="0" presId="urn:microsoft.com/office/officeart/2016/7/layout/BasicLinearProcessNumbered"/>
    <dgm:cxn modelId="{87C55ADF-F526-41ED-BD34-E599D0833D84}" type="presOf" srcId="{19216BDC-E96C-45BB-BCFD-C1465391E0EC}" destId="{999905AA-E278-455F-BE29-BDDC7E6BA9C1}" srcOrd="0" destOrd="0" presId="urn:microsoft.com/office/officeart/2016/7/layout/BasicLinearProcessNumbered"/>
    <dgm:cxn modelId="{92DE30F5-D7FE-409B-A0CF-0FF427B37E01}" type="presOf" srcId="{1C41EA29-E6FE-4AED-ABBA-EE21A65542DD}" destId="{3A8E9066-216C-4F21-8774-9D169C91BE1A}" srcOrd="0" destOrd="0" presId="urn:microsoft.com/office/officeart/2016/7/layout/BasicLinearProcessNumbered"/>
    <dgm:cxn modelId="{E234FEF8-BB60-4530-9C91-9213A672FA9C}" srcId="{19216BDC-E96C-45BB-BCFD-C1465391E0EC}" destId="{E506D324-D152-4B21-AF86-8F426D729B25}" srcOrd="3" destOrd="0" parTransId="{D4C118AF-7098-4C70-8004-C176643548A6}" sibTransId="{2B031CA6-3E0F-4544-ABF1-4391F10B54BA}"/>
    <dgm:cxn modelId="{4294CBB4-6F5F-4B0D-89B1-4FB4BA892CEF}" type="presParOf" srcId="{999905AA-E278-455F-BE29-BDDC7E6BA9C1}" destId="{8EC9622F-AD87-4E24-AF17-2254AF3252F6}" srcOrd="0" destOrd="0" presId="urn:microsoft.com/office/officeart/2016/7/layout/BasicLinearProcessNumbered"/>
    <dgm:cxn modelId="{F5E24ACC-E564-436E-A7D1-B2D9507E1364}" type="presParOf" srcId="{8EC9622F-AD87-4E24-AF17-2254AF3252F6}" destId="{3A8E9066-216C-4F21-8774-9D169C91BE1A}" srcOrd="0" destOrd="0" presId="urn:microsoft.com/office/officeart/2016/7/layout/BasicLinearProcessNumbered"/>
    <dgm:cxn modelId="{F5225F1A-3FE5-4A81-96B2-D8F8058DBF7A}" type="presParOf" srcId="{8EC9622F-AD87-4E24-AF17-2254AF3252F6}" destId="{EB17C1B7-BE2C-4340-8E1F-30441136A8D2}" srcOrd="1" destOrd="0" presId="urn:microsoft.com/office/officeart/2016/7/layout/BasicLinearProcessNumbered"/>
    <dgm:cxn modelId="{4AC8B8CB-A15E-4D69-B2B8-4D67FDE357D3}" type="presParOf" srcId="{8EC9622F-AD87-4E24-AF17-2254AF3252F6}" destId="{F35F03BA-1B9C-46DB-B347-B7E22934D51A}" srcOrd="2" destOrd="0" presId="urn:microsoft.com/office/officeart/2016/7/layout/BasicLinearProcessNumbered"/>
    <dgm:cxn modelId="{C56FD6FF-0490-45FB-A243-E8B9CA88885A}" type="presParOf" srcId="{8EC9622F-AD87-4E24-AF17-2254AF3252F6}" destId="{83F51519-8840-469B-9B1B-F76534D2E8F3}" srcOrd="3" destOrd="0" presId="urn:microsoft.com/office/officeart/2016/7/layout/BasicLinearProcessNumbered"/>
    <dgm:cxn modelId="{5F22F452-3627-4B25-A24C-9827A49FB386}" type="presParOf" srcId="{999905AA-E278-455F-BE29-BDDC7E6BA9C1}" destId="{FCD26367-1422-49F9-8C21-79F2F6860096}" srcOrd="1" destOrd="0" presId="urn:microsoft.com/office/officeart/2016/7/layout/BasicLinearProcessNumbered"/>
    <dgm:cxn modelId="{992D4655-8CD2-4974-9F9B-F7AB4343DD34}" type="presParOf" srcId="{999905AA-E278-455F-BE29-BDDC7E6BA9C1}" destId="{6F5681BC-FA42-4A65-B7BF-C3527C18FA22}" srcOrd="2" destOrd="0" presId="urn:microsoft.com/office/officeart/2016/7/layout/BasicLinearProcessNumbered"/>
    <dgm:cxn modelId="{DD423CDF-FE5E-452A-843C-9FF3EFD9EE2F}" type="presParOf" srcId="{6F5681BC-FA42-4A65-B7BF-C3527C18FA22}" destId="{72A21C85-8A11-42CD-8066-5FB3B76CA01A}" srcOrd="0" destOrd="0" presId="urn:microsoft.com/office/officeart/2016/7/layout/BasicLinearProcessNumbered"/>
    <dgm:cxn modelId="{9DA23CF0-DBEE-4084-B8DB-AD5D5172B0DC}" type="presParOf" srcId="{6F5681BC-FA42-4A65-B7BF-C3527C18FA22}" destId="{681E16FF-7951-4BA3-8FAD-D9E2C695F3DB}" srcOrd="1" destOrd="0" presId="urn:microsoft.com/office/officeart/2016/7/layout/BasicLinearProcessNumbered"/>
    <dgm:cxn modelId="{EBA8230B-DD83-4589-A8E2-387459E3CBA9}" type="presParOf" srcId="{6F5681BC-FA42-4A65-B7BF-C3527C18FA22}" destId="{3D21C361-27A5-4846-A541-0B16648A40C8}" srcOrd="2" destOrd="0" presId="urn:microsoft.com/office/officeart/2016/7/layout/BasicLinearProcessNumbered"/>
    <dgm:cxn modelId="{B32175BA-F4D4-4C1C-8F4F-0F430D4F4632}" type="presParOf" srcId="{6F5681BC-FA42-4A65-B7BF-C3527C18FA22}" destId="{A6A9DA69-5610-4FDC-8678-CFD6DA37C0F6}" srcOrd="3" destOrd="0" presId="urn:microsoft.com/office/officeart/2016/7/layout/BasicLinearProcessNumbered"/>
    <dgm:cxn modelId="{7CF921F6-7A5E-4BCE-BC3D-B53558471E35}" type="presParOf" srcId="{999905AA-E278-455F-BE29-BDDC7E6BA9C1}" destId="{104179FD-A2E0-4993-8BD5-35FFBEF4587A}" srcOrd="3" destOrd="0" presId="urn:microsoft.com/office/officeart/2016/7/layout/BasicLinearProcessNumbered"/>
    <dgm:cxn modelId="{08982855-EB4D-4FF5-A955-C3B3346D31A3}" type="presParOf" srcId="{999905AA-E278-455F-BE29-BDDC7E6BA9C1}" destId="{7A105536-E85F-420C-94EE-AF222A67294C}" srcOrd="4" destOrd="0" presId="urn:microsoft.com/office/officeart/2016/7/layout/BasicLinearProcessNumbered"/>
    <dgm:cxn modelId="{688FCD65-E661-4FDF-98D6-814BD47C1D08}" type="presParOf" srcId="{7A105536-E85F-420C-94EE-AF222A67294C}" destId="{2D5BF20E-4FE1-41C3-AAA1-D23DFCC17AEB}" srcOrd="0" destOrd="0" presId="urn:microsoft.com/office/officeart/2016/7/layout/BasicLinearProcessNumbered"/>
    <dgm:cxn modelId="{A207B0F6-304A-43D7-8503-76B50DC57D10}" type="presParOf" srcId="{7A105536-E85F-420C-94EE-AF222A67294C}" destId="{BDA7106A-72CB-4B96-818F-1BB2DC16322D}" srcOrd="1" destOrd="0" presId="urn:microsoft.com/office/officeart/2016/7/layout/BasicLinearProcessNumbered"/>
    <dgm:cxn modelId="{0E3A0F20-CDAC-4DA4-899D-035E7CF56FA3}" type="presParOf" srcId="{7A105536-E85F-420C-94EE-AF222A67294C}" destId="{320FF8AB-6345-488C-A3C7-A85238D70B2D}" srcOrd="2" destOrd="0" presId="urn:microsoft.com/office/officeart/2016/7/layout/BasicLinearProcessNumbered"/>
    <dgm:cxn modelId="{F38BB2BB-A8A6-49E9-A39C-0E75175F1676}" type="presParOf" srcId="{7A105536-E85F-420C-94EE-AF222A67294C}" destId="{7021D701-3962-4295-A55F-191F18A13D29}" srcOrd="3" destOrd="0" presId="urn:microsoft.com/office/officeart/2016/7/layout/BasicLinearProcessNumbered"/>
    <dgm:cxn modelId="{03AA7EDE-3137-4E85-98B5-A6E9EF73909B}" type="presParOf" srcId="{999905AA-E278-455F-BE29-BDDC7E6BA9C1}" destId="{E27D3D63-4B18-4246-B682-8899A5C2396D}" srcOrd="5" destOrd="0" presId="urn:microsoft.com/office/officeart/2016/7/layout/BasicLinearProcessNumbered"/>
    <dgm:cxn modelId="{FD18F32F-0181-4331-9333-0DE13F2BD5DB}" type="presParOf" srcId="{999905AA-E278-455F-BE29-BDDC7E6BA9C1}" destId="{EBCBB96F-69DE-4B95-8F5C-3C556F4F189D}" srcOrd="6" destOrd="0" presId="urn:microsoft.com/office/officeart/2016/7/layout/BasicLinearProcessNumbered"/>
    <dgm:cxn modelId="{2081288C-F650-4F36-8319-03897D928FD7}" type="presParOf" srcId="{EBCBB96F-69DE-4B95-8F5C-3C556F4F189D}" destId="{5506AF4D-3898-45EC-AD92-F1D30ACCB6D3}" srcOrd="0" destOrd="0" presId="urn:microsoft.com/office/officeart/2016/7/layout/BasicLinearProcessNumbered"/>
    <dgm:cxn modelId="{B718FA74-97A2-4364-838D-12D058C1D403}" type="presParOf" srcId="{EBCBB96F-69DE-4B95-8F5C-3C556F4F189D}" destId="{6366F690-0B69-46A7-BA74-4706E49F2A54}" srcOrd="1" destOrd="0" presId="urn:microsoft.com/office/officeart/2016/7/layout/BasicLinearProcessNumbered"/>
    <dgm:cxn modelId="{491A5919-4831-4B0E-840B-B23FF40C1C6F}" type="presParOf" srcId="{EBCBB96F-69DE-4B95-8F5C-3C556F4F189D}" destId="{D6BD5D79-40D6-4596-8A10-8401F3D29F69}" srcOrd="2" destOrd="0" presId="urn:microsoft.com/office/officeart/2016/7/layout/BasicLinearProcessNumbered"/>
    <dgm:cxn modelId="{CC44D029-9B42-4F33-83D1-294685C0A7FF}" type="presParOf" srcId="{EBCBB96F-69DE-4B95-8F5C-3C556F4F189D}" destId="{C0E33CBC-2E6F-4DD4-B7F3-2C60129AE934}"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08F80F-6AC5-4F1B-AF1F-10147386D0C5}" type="doc">
      <dgm:prSet loTypeId="urn:microsoft.com/office/officeart/2005/8/layout/hProcess9" loCatId="Inbox" qsTypeId="urn:microsoft.com/office/officeart/2005/8/quickstyle/simple1" qsCatId="simple" csTypeId="urn:microsoft.com/office/officeart/2005/8/colors/colorful2" csCatId="colorful" phldr="1"/>
      <dgm:spPr/>
      <dgm:t>
        <a:bodyPr/>
        <a:lstStyle/>
        <a:p>
          <a:endParaRPr lang="en-US"/>
        </a:p>
      </dgm:t>
    </dgm:pt>
    <dgm:pt modelId="{86B899D1-8F55-4EA2-9F73-44A67342769E}">
      <dgm:prSet/>
      <dgm:spPr/>
      <dgm:t>
        <a:bodyPr anchor="t"/>
        <a:lstStyle/>
        <a:p>
          <a:r>
            <a:rPr lang="en-US" dirty="0"/>
            <a:t>10/12</a:t>
          </a:r>
        </a:p>
        <a:p>
          <a:r>
            <a:rPr lang="en-US" dirty="0"/>
            <a:t>Current State Development Environment Setup</a:t>
          </a:r>
        </a:p>
      </dgm:t>
    </dgm:pt>
    <dgm:pt modelId="{FDE28800-3E14-4D83-81F5-D9F748A23C95}" type="parTrans" cxnId="{98A14B21-C905-4C00-8A92-AD2347FD8BC2}">
      <dgm:prSet/>
      <dgm:spPr/>
      <dgm:t>
        <a:bodyPr/>
        <a:lstStyle/>
        <a:p>
          <a:endParaRPr lang="en-US"/>
        </a:p>
      </dgm:t>
    </dgm:pt>
    <dgm:pt modelId="{03CBD9A8-0937-4799-B763-8B0672FAE4B8}" type="sibTrans" cxnId="{98A14B21-C905-4C00-8A92-AD2347FD8BC2}">
      <dgm:prSet phldrT="1" phldr="0"/>
      <dgm:spPr/>
      <dgm:t>
        <a:bodyPr/>
        <a:lstStyle/>
        <a:p>
          <a:endParaRPr lang="en-US" dirty="0"/>
        </a:p>
      </dgm:t>
    </dgm:pt>
    <dgm:pt modelId="{547817AA-428A-4F67-8215-DD4B72D162C2}">
      <dgm:prSet/>
      <dgm:spPr/>
      <dgm:t>
        <a:bodyPr anchor="t"/>
        <a:lstStyle/>
        <a:p>
          <a:r>
            <a:rPr lang="en-US" dirty="0"/>
            <a:t>11/09</a:t>
          </a:r>
        </a:p>
        <a:p>
          <a:r>
            <a:rPr lang="en-US" dirty="0"/>
            <a:t>Successfully port and verify all Go-based Assessment Server functionalities to Node.js</a:t>
          </a:r>
        </a:p>
      </dgm:t>
    </dgm:pt>
    <dgm:pt modelId="{FA73DFBD-D3CC-4B4B-9830-AC1F2496BFE9}" type="parTrans" cxnId="{96156061-1DF8-4BC9-BDF4-42D781105A82}">
      <dgm:prSet/>
      <dgm:spPr/>
      <dgm:t>
        <a:bodyPr/>
        <a:lstStyle/>
        <a:p>
          <a:endParaRPr lang="en-US"/>
        </a:p>
      </dgm:t>
    </dgm:pt>
    <dgm:pt modelId="{830E0A31-7221-44A3-913D-3445D4CA7189}" type="sibTrans" cxnId="{96156061-1DF8-4BC9-BDF4-42D781105A82}">
      <dgm:prSet phldrT="2" phldr="0"/>
      <dgm:spPr/>
      <dgm:t>
        <a:bodyPr/>
        <a:lstStyle/>
        <a:p>
          <a:endParaRPr lang="en-US"/>
        </a:p>
      </dgm:t>
    </dgm:pt>
    <dgm:pt modelId="{A58D64AC-CF37-4D7F-A368-08C0BD74F1FA}">
      <dgm:prSet/>
      <dgm:spPr/>
      <dgm:t>
        <a:bodyPr anchor="t"/>
        <a:lstStyle/>
        <a:p>
          <a:r>
            <a:rPr lang="en-US" dirty="0"/>
            <a:t>11/09</a:t>
          </a:r>
        </a:p>
        <a:p>
          <a:r>
            <a:rPr lang="en-US" dirty="0"/>
            <a:t>Create a SAGE data analytics framework to support dynamic analysis of 'wild' and SAGE scratch data</a:t>
          </a:r>
        </a:p>
      </dgm:t>
    </dgm:pt>
    <dgm:pt modelId="{92219FC6-C2D5-4712-9673-9E2FA1812740}" type="parTrans" cxnId="{F5816AB7-2741-4BBD-BA15-5E6C3EC08B31}">
      <dgm:prSet/>
      <dgm:spPr/>
      <dgm:t>
        <a:bodyPr/>
        <a:lstStyle/>
        <a:p>
          <a:endParaRPr lang="en-US"/>
        </a:p>
      </dgm:t>
    </dgm:pt>
    <dgm:pt modelId="{D3D7A225-59C3-48E5-BA62-C6BF5FFBC57E}" type="sibTrans" cxnId="{F5816AB7-2741-4BBD-BA15-5E6C3EC08B31}">
      <dgm:prSet phldrT="3" phldr="0"/>
      <dgm:spPr/>
      <dgm:t>
        <a:bodyPr/>
        <a:lstStyle/>
        <a:p>
          <a:endParaRPr lang="en-US"/>
        </a:p>
      </dgm:t>
    </dgm:pt>
    <dgm:pt modelId="{467B66B5-BC38-4A58-B701-30C645A29FBA}">
      <dgm:prSet/>
      <dgm:spPr/>
      <dgm:t>
        <a:bodyPr anchor="t"/>
        <a:lstStyle/>
        <a:p>
          <a:r>
            <a:rPr lang="en-US" dirty="0"/>
            <a:t>11/30</a:t>
          </a:r>
        </a:p>
        <a:p>
          <a:r>
            <a:rPr lang="en-US" dirty="0"/>
            <a:t> Complete baseline analysis using SAGE data analytics framework against wild Scratch data</a:t>
          </a:r>
        </a:p>
      </dgm:t>
    </dgm:pt>
    <dgm:pt modelId="{22F962EF-7A24-433F-A3E6-F0AF23310387}" type="parTrans" cxnId="{CA79DD15-AAF5-4A92-978B-B75E796F9FC9}">
      <dgm:prSet/>
      <dgm:spPr/>
      <dgm:t>
        <a:bodyPr/>
        <a:lstStyle/>
        <a:p>
          <a:endParaRPr lang="en-US"/>
        </a:p>
      </dgm:t>
    </dgm:pt>
    <dgm:pt modelId="{451C2933-DDE3-462F-9182-163226CBC58C}" type="sibTrans" cxnId="{CA79DD15-AAF5-4A92-978B-B75E796F9FC9}">
      <dgm:prSet phldrT="4" phldr="0"/>
      <dgm:spPr/>
      <dgm:t>
        <a:bodyPr/>
        <a:lstStyle/>
        <a:p>
          <a:endParaRPr lang="en-US"/>
        </a:p>
      </dgm:t>
    </dgm:pt>
    <dgm:pt modelId="{6FDD5682-75B3-4AB0-B9C2-22E54BFF6C89}">
      <dgm:prSet/>
      <dgm:spPr/>
      <dgm:t>
        <a:bodyPr anchor="t"/>
        <a:lstStyle/>
        <a:p>
          <a:r>
            <a:rPr lang="en-US" dirty="0"/>
            <a:t>11/30 </a:t>
          </a:r>
        </a:p>
        <a:p>
          <a:r>
            <a:rPr lang="en-US" dirty="0"/>
            <a:t>Add Gameful Constructionism enhancements into the Assessments module</a:t>
          </a:r>
        </a:p>
      </dgm:t>
    </dgm:pt>
    <dgm:pt modelId="{A3FE0843-A666-45A5-97EC-139FF60BD893}" type="parTrans" cxnId="{74309C55-48BD-42CB-B1A5-2BB0BB0BF9C3}">
      <dgm:prSet/>
      <dgm:spPr/>
      <dgm:t>
        <a:bodyPr/>
        <a:lstStyle/>
        <a:p>
          <a:endParaRPr lang="en-US"/>
        </a:p>
      </dgm:t>
    </dgm:pt>
    <dgm:pt modelId="{B28AECA2-26DB-4E10-91CE-BDF5708F0604}" type="sibTrans" cxnId="{74309C55-48BD-42CB-B1A5-2BB0BB0BF9C3}">
      <dgm:prSet phldrT="5" phldr="0"/>
      <dgm:spPr/>
      <dgm:t>
        <a:bodyPr/>
        <a:lstStyle/>
        <a:p>
          <a:endParaRPr lang="en-US"/>
        </a:p>
      </dgm:t>
    </dgm:pt>
    <dgm:pt modelId="{1AB2FD0A-D84B-405B-9E2F-2DDCDEAE1287}">
      <dgm:prSet/>
      <dgm:spPr/>
      <dgm:t>
        <a:bodyPr anchor="t"/>
        <a:lstStyle/>
        <a:p>
          <a:r>
            <a:rPr lang="en-US" dirty="0"/>
            <a:t>12/07</a:t>
          </a:r>
        </a:p>
        <a:p>
          <a:r>
            <a:rPr lang="en-US" dirty="0"/>
            <a:t> Final Report</a:t>
          </a:r>
        </a:p>
      </dgm:t>
    </dgm:pt>
    <dgm:pt modelId="{FFA54E63-A644-4C5C-B156-0CF5F8F5E599}" type="parTrans" cxnId="{FF3777EE-B3B6-4418-8244-E884B25AA8BD}">
      <dgm:prSet/>
      <dgm:spPr/>
      <dgm:t>
        <a:bodyPr/>
        <a:lstStyle/>
        <a:p>
          <a:endParaRPr lang="en-US"/>
        </a:p>
      </dgm:t>
    </dgm:pt>
    <dgm:pt modelId="{53FE115D-7A9F-40C2-9F1D-42E5CEDB7DF1}" type="sibTrans" cxnId="{FF3777EE-B3B6-4418-8244-E884B25AA8BD}">
      <dgm:prSet phldrT="6" phldr="0"/>
      <dgm:spPr/>
      <dgm:t>
        <a:bodyPr/>
        <a:lstStyle/>
        <a:p>
          <a:endParaRPr lang="en-US"/>
        </a:p>
      </dgm:t>
    </dgm:pt>
    <dgm:pt modelId="{4550BD5B-71E3-4A86-9109-27A5BD89292F}">
      <dgm:prSet/>
      <dgm:spPr/>
      <dgm:t>
        <a:bodyPr anchor="t"/>
        <a:lstStyle/>
        <a:p>
          <a:r>
            <a:rPr lang="en-US" dirty="0"/>
            <a:t>12/21</a:t>
          </a:r>
        </a:p>
        <a:p>
          <a:r>
            <a:rPr lang="en-US" dirty="0"/>
            <a:t>Software Documentation, SAGE Wiki update, and Code migration to </a:t>
          </a:r>
          <a:r>
            <a:rPr lang="en-US" dirty="0" err="1"/>
            <a:t>Github</a:t>
          </a:r>
          <a:r>
            <a:rPr lang="en-US" dirty="0"/>
            <a:t> repositories</a:t>
          </a:r>
        </a:p>
      </dgm:t>
    </dgm:pt>
    <dgm:pt modelId="{BF5ECFC1-F0A1-46E4-8DD6-D652F3D28E71}" type="parTrans" cxnId="{D20AA9D3-224B-4849-902D-7CFEF3BEF08C}">
      <dgm:prSet/>
      <dgm:spPr/>
      <dgm:t>
        <a:bodyPr/>
        <a:lstStyle/>
        <a:p>
          <a:endParaRPr lang="en-US"/>
        </a:p>
      </dgm:t>
    </dgm:pt>
    <dgm:pt modelId="{FF45426C-A7BB-4F4C-A0CB-09A48FA1673A}" type="sibTrans" cxnId="{D20AA9D3-224B-4849-902D-7CFEF3BEF08C}">
      <dgm:prSet phldrT="7" phldr="0"/>
      <dgm:spPr/>
      <dgm:t>
        <a:bodyPr/>
        <a:lstStyle/>
        <a:p>
          <a:endParaRPr lang="en-US"/>
        </a:p>
      </dgm:t>
    </dgm:pt>
    <dgm:pt modelId="{DF401AC1-6E8D-46A9-86BA-1F789C75F4AC}" type="pres">
      <dgm:prSet presAssocID="{6F08F80F-6AC5-4F1B-AF1F-10147386D0C5}" presName="CompostProcess" presStyleCnt="0">
        <dgm:presLayoutVars>
          <dgm:dir/>
          <dgm:resizeHandles val="exact"/>
        </dgm:presLayoutVars>
      </dgm:prSet>
      <dgm:spPr/>
    </dgm:pt>
    <dgm:pt modelId="{0AA14371-8529-4B86-97A4-C465BACB094D}" type="pres">
      <dgm:prSet presAssocID="{6F08F80F-6AC5-4F1B-AF1F-10147386D0C5}" presName="arrow" presStyleLbl="bgShp" presStyleIdx="0" presStyleCnt="1"/>
      <dgm:spPr/>
    </dgm:pt>
    <dgm:pt modelId="{588E8721-B90F-494D-82B0-AF40580CE1D8}" type="pres">
      <dgm:prSet presAssocID="{6F08F80F-6AC5-4F1B-AF1F-10147386D0C5}" presName="linearProcess" presStyleCnt="0"/>
      <dgm:spPr/>
    </dgm:pt>
    <dgm:pt modelId="{E1B3E7E1-2D04-4604-85B5-914C9E965109}" type="pres">
      <dgm:prSet presAssocID="{86B899D1-8F55-4EA2-9F73-44A67342769E}" presName="textNode" presStyleLbl="node1" presStyleIdx="0" presStyleCnt="7">
        <dgm:presLayoutVars>
          <dgm:bulletEnabled val="1"/>
        </dgm:presLayoutVars>
      </dgm:prSet>
      <dgm:spPr/>
    </dgm:pt>
    <dgm:pt modelId="{3AAA11D0-AD74-4A1C-9822-66F44BC978E8}" type="pres">
      <dgm:prSet presAssocID="{03CBD9A8-0937-4799-B763-8B0672FAE4B8}" presName="sibTrans" presStyleCnt="0"/>
      <dgm:spPr/>
    </dgm:pt>
    <dgm:pt modelId="{7772380E-20DB-4FF5-9668-B7894D976B84}" type="pres">
      <dgm:prSet presAssocID="{547817AA-428A-4F67-8215-DD4B72D162C2}" presName="textNode" presStyleLbl="node1" presStyleIdx="1" presStyleCnt="7">
        <dgm:presLayoutVars>
          <dgm:bulletEnabled val="1"/>
        </dgm:presLayoutVars>
      </dgm:prSet>
      <dgm:spPr/>
    </dgm:pt>
    <dgm:pt modelId="{D939B942-1E22-4EDB-8BDA-C7FC3A99113F}" type="pres">
      <dgm:prSet presAssocID="{830E0A31-7221-44A3-913D-3445D4CA7189}" presName="sibTrans" presStyleCnt="0"/>
      <dgm:spPr/>
    </dgm:pt>
    <dgm:pt modelId="{2A649A61-09C7-41D4-9662-C834DA9B8776}" type="pres">
      <dgm:prSet presAssocID="{A58D64AC-CF37-4D7F-A368-08C0BD74F1FA}" presName="textNode" presStyleLbl="node1" presStyleIdx="2" presStyleCnt="7">
        <dgm:presLayoutVars>
          <dgm:bulletEnabled val="1"/>
        </dgm:presLayoutVars>
      </dgm:prSet>
      <dgm:spPr/>
    </dgm:pt>
    <dgm:pt modelId="{370A017B-2EF9-4A96-A193-257716BCDA0B}" type="pres">
      <dgm:prSet presAssocID="{D3D7A225-59C3-48E5-BA62-C6BF5FFBC57E}" presName="sibTrans" presStyleCnt="0"/>
      <dgm:spPr/>
    </dgm:pt>
    <dgm:pt modelId="{584E68CA-E082-4591-AD3D-717842A6F94F}" type="pres">
      <dgm:prSet presAssocID="{467B66B5-BC38-4A58-B701-30C645A29FBA}" presName="textNode" presStyleLbl="node1" presStyleIdx="3" presStyleCnt="7">
        <dgm:presLayoutVars>
          <dgm:bulletEnabled val="1"/>
        </dgm:presLayoutVars>
      </dgm:prSet>
      <dgm:spPr/>
    </dgm:pt>
    <dgm:pt modelId="{996E4806-77D4-4CD3-9031-C624A70B9033}" type="pres">
      <dgm:prSet presAssocID="{451C2933-DDE3-462F-9182-163226CBC58C}" presName="sibTrans" presStyleCnt="0"/>
      <dgm:spPr/>
    </dgm:pt>
    <dgm:pt modelId="{E1A4EF05-8ED2-4080-862A-856BDB5EFBD4}" type="pres">
      <dgm:prSet presAssocID="{6FDD5682-75B3-4AB0-B9C2-22E54BFF6C89}" presName="textNode" presStyleLbl="node1" presStyleIdx="4" presStyleCnt="7">
        <dgm:presLayoutVars>
          <dgm:bulletEnabled val="1"/>
        </dgm:presLayoutVars>
      </dgm:prSet>
      <dgm:spPr/>
    </dgm:pt>
    <dgm:pt modelId="{4EAED4D9-D869-4740-B1EA-BF6D84A7F08B}" type="pres">
      <dgm:prSet presAssocID="{B28AECA2-26DB-4E10-91CE-BDF5708F0604}" presName="sibTrans" presStyleCnt="0"/>
      <dgm:spPr/>
    </dgm:pt>
    <dgm:pt modelId="{02D714DD-3194-4D56-B75F-2024FAA325E9}" type="pres">
      <dgm:prSet presAssocID="{1AB2FD0A-D84B-405B-9E2F-2DDCDEAE1287}" presName="textNode" presStyleLbl="node1" presStyleIdx="5" presStyleCnt="7">
        <dgm:presLayoutVars>
          <dgm:bulletEnabled val="1"/>
        </dgm:presLayoutVars>
      </dgm:prSet>
      <dgm:spPr/>
    </dgm:pt>
    <dgm:pt modelId="{202F1640-58FD-4739-AB45-678FBB5544A8}" type="pres">
      <dgm:prSet presAssocID="{53FE115D-7A9F-40C2-9F1D-42E5CEDB7DF1}" presName="sibTrans" presStyleCnt="0"/>
      <dgm:spPr/>
    </dgm:pt>
    <dgm:pt modelId="{14F7D50A-9738-4D79-A0E3-0EFE41B57754}" type="pres">
      <dgm:prSet presAssocID="{4550BD5B-71E3-4A86-9109-27A5BD89292F}" presName="textNode" presStyleLbl="node1" presStyleIdx="6" presStyleCnt="7">
        <dgm:presLayoutVars>
          <dgm:bulletEnabled val="1"/>
        </dgm:presLayoutVars>
      </dgm:prSet>
      <dgm:spPr/>
    </dgm:pt>
  </dgm:ptLst>
  <dgm:cxnLst>
    <dgm:cxn modelId="{E34BFD03-FB1E-4339-8547-730CF8203C16}" type="presOf" srcId="{4550BD5B-71E3-4A86-9109-27A5BD89292F}" destId="{14F7D50A-9738-4D79-A0E3-0EFE41B57754}" srcOrd="0" destOrd="0" presId="urn:microsoft.com/office/officeart/2005/8/layout/hProcess9"/>
    <dgm:cxn modelId="{CA79DD15-AAF5-4A92-978B-B75E796F9FC9}" srcId="{6F08F80F-6AC5-4F1B-AF1F-10147386D0C5}" destId="{467B66B5-BC38-4A58-B701-30C645A29FBA}" srcOrd="3" destOrd="0" parTransId="{22F962EF-7A24-433F-A3E6-F0AF23310387}" sibTransId="{451C2933-DDE3-462F-9182-163226CBC58C}"/>
    <dgm:cxn modelId="{98A14B21-C905-4C00-8A92-AD2347FD8BC2}" srcId="{6F08F80F-6AC5-4F1B-AF1F-10147386D0C5}" destId="{86B899D1-8F55-4EA2-9F73-44A67342769E}" srcOrd="0" destOrd="0" parTransId="{FDE28800-3E14-4D83-81F5-D9F748A23C95}" sibTransId="{03CBD9A8-0937-4799-B763-8B0672FAE4B8}"/>
    <dgm:cxn modelId="{913BED40-DBB6-4716-B9EE-9D22F164A7E2}" type="presOf" srcId="{547817AA-428A-4F67-8215-DD4B72D162C2}" destId="{7772380E-20DB-4FF5-9668-B7894D976B84}" srcOrd="0" destOrd="0" presId="urn:microsoft.com/office/officeart/2005/8/layout/hProcess9"/>
    <dgm:cxn modelId="{96156061-1DF8-4BC9-BDF4-42D781105A82}" srcId="{6F08F80F-6AC5-4F1B-AF1F-10147386D0C5}" destId="{547817AA-428A-4F67-8215-DD4B72D162C2}" srcOrd="1" destOrd="0" parTransId="{FA73DFBD-D3CC-4B4B-9830-AC1F2496BFE9}" sibTransId="{830E0A31-7221-44A3-913D-3445D4CA7189}"/>
    <dgm:cxn modelId="{A3789F64-E252-455D-BAB3-B17E34706B0B}" type="presOf" srcId="{6F08F80F-6AC5-4F1B-AF1F-10147386D0C5}" destId="{DF401AC1-6E8D-46A9-86BA-1F789C75F4AC}" srcOrd="0" destOrd="0" presId="urn:microsoft.com/office/officeart/2005/8/layout/hProcess9"/>
    <dgm:cxn modelId="{F85B7448-3348-4033-B590-AAF3F4C3FDB6}" type="presOf" srcId="{6FDD5682-75B3-4AB0-B9C2-22E54BFF6C89}" destId="{E1A4EF05-8ED2-4080-862A-856BDB5EFBD4}" srcOrd="0" destOrd="0" presId="urn:microsoft.com/office/officeart/2005/8/layout/hProcess9"/>
    <dgm:cxn modelId="{74309C55-48BD-42CB-B1A5-2BB0BB0BF9C3}" srcId="{6F08F80F-6AC5-4F1B-AF1F-10147386D0C5}" destId="{6FDD5682-75B3-4AB0-B9C2-22E54BFF6C89}" srcOrd="4" destOrd="0" parTransId="{A3FE0843-A666-45A5-97EC-139FF60BD893}" sibTransId="{B28AECA2-26DB-4E10-91CE-BDF5708F0604}"/>
    <dgm:cxn modelId="{25291A56-2D02-4FBC-B9FF-D6F6A147CFEB}" type="presOf" srcId="{A58D64AC-CF37-4D7F-A368-08C0BD74F1FA}" destId="{2A649A61-09C7-41D4-9662-C834DA9B8776}" srcOrd="0" destOrd="0" presId="urn:microsoft.com/office/officeart/2005/8/layout/hProcess9"/>
    <dgm:cxn modelId="{2B984878-04D8-4E92-B332-6FF180B76812}" type="presOf" srcId="{86B899D1-8F55-4EA2-9F73-44A67342769E}" destId="{E1B3E7E1-2D04-4604-85B5-914C9E965109}" srcOrd="0" destOrd="0" presId="urn:microsoft.com/office/officeart/2005/8/layout/hProcess9"/>
    <dgm:cxn modelId="{F5816AB7-2741-4BBD-BA15-5E6C3EC08B31}" srcId="{6F08F80F-6AC5-4F1B-AF1F-10147386D0C5}" destId="{A58D64AC-CF37-4D7F-A368-08C0BD74F1FA}" srcOrd="2" destOrd="0" parTransId="{92219FC6-C2D5-4712-9673-9E2FA1812740}" sibTransId="{D3D7A225-59C3-48E5-BA62-C6BF5FFBC57E}"/>
    <dgm:cxn modelId="{C77105C3-B2FD-4EE3-A514-405A09DB592E}" type="presOf" srcId="{467B66B5-BC38-4A58-B701-30C645A29FBA}" destId="{584E68CA-E082-4591-AD3D-717842A6F94F}" srcOrd="0" destOrd="0" presId="urn:microsoft.com/office/officeart/2005/8/layout/hProcess9"/>
    <dgm:cxn modelId="{D20AA9D3-224B-4849-902D-7CFEF3BEF08C}" srcId="{6F08F80F-6AC5-4F1B-AF1F-10147386D0C5}" destId="{4550BD5B-71E3-4A86-9109-27A5BD89292F}" srcOrd="6" destOrd="0" parTransId="{BF5ECFC1-F0A1-46E4-8DD6-D652F3D28E71}" sibTransId="{FF45426C-A7BB-4F4C-A0CB-09A48FA1673A}"/>
    <dgm:cxn modelId="{FF3777EE-B3B6-4418-8244-E884B25AA8BD}" srcId="{6F08F80F-6AC5-4F1B-AF1F-10147386D0C5}" destId="{1AB2FD0A-D84B-405B-9E2F-2DDCDEAE1287}" srcOrd="5" destOrd="0" parTransId="{FFA54E63-A644-4C5C-B156-0CF5F8F5E599}" sibTransId="{53FE115D-7A9F-40C2-9F1D-42E5CEDB7DF1}"/>
    <dgm:cxn modelId="{8AE873FD-874B-4B0A-BABB-C9F0C447A6C2}" type="presOf" srcId="{1AB2FD0A-D84B-405B-9E2F-2DDCDEAE1287}" destId="{02D714DD-3194-4D56-B75F-2024FAA325E9}" srcOrd="0" destOrd="0" presId="urn:microsoft.com/office/officeart/2005/8/layout/hProcess9"/>
    <dgm:cxn modelId="{7CEE566D-E3F0-43F3-A78F-1BB6F3C631F8}" type="presParOf" srcId="{DF401AC1-6E8D-46A9-86BA-1F789C75F4AC}" destId="{0AA14371-8529-4B86-97A4-C465BACB094D}" srcOrd="0" destOrd="0" presId="urn:microsoft.com/office/officeart/2005/8/layout/hProcess9"/>
    <dgm:cxn modelId="{D8790559-C503-4D4A-BB29-DB4881BA1438}" type="presParOf" srcId="{DF401AC1-6E8D-46A9-86BA-1F789C75F4AC}" destId="{588E8721-B90F-494D-82B0-AF40580CE1D8}" srcOrd="1" destOrd="0" presId="urn:microsoft.com/office/officeart/2005/8/layout/hProcess9"/>
    <dgm:cxn modelId="{6799FF1B-80B6-4BF6-9FF3-4E47B8923A5B}" type="presParOf" srcId="{588E8721-B90F-494D-82B0-AF40580CE1D8}" destId="{E1B3E7E1-2D04-4604-85B5-914C9E965109}" srcOrd="0" destOrd="0" presId="urn:microsoft.com/office/officeart/2005/8/layout/hProcess9"/>
    <dgm:cxn modelId="{17E52262-65EA-4853-A699-7236583E2FC4}" type="presParOf" srcId="{588E8721-B90F-494D-82B0-AF40580CE1D8}" destId="{3AAA11D0-AD74-4A1C-9822-66F44BC978E8}" srcOrd="1" destOrd="0" presId="urn:microsoft.com/office/officeart/2005/8/layout/hProcess9"/>
    <dgm:cxn modelId="{47DE7E17-E85F-422D-946A-86C63BE7B997}" type="presParOf" srcId="{588E8721-B90F-494D-82B0-AF40580CE1D8}" destId="{7772380E-20DB-4FF5-9668-B7894D976B84}" srcOrd="2" destOrd="0" presId="urn:microsoft.com/office/officeart/2005/8/layout/hProcess9"/>
    <dgm:cxn modelId="{DF474BC8-863E-45AE-8274-57AB52F4267D}" type="presParOf" srcId="{588E8721-B90F-494D-82B0-AF40580CE1D8}" destId="{D939B942-1E22-4EDB-8BDA-C7FC3A99113F}" srcOrd="3" destOrd="0" presId="urn:microsoft.com/office/officeart/2005/8/layout/hProcess9"/>
    <dgm:cxn modelId="{9920B6B1-C135-40E7-9A75-49581B9A9880}" type="presParOf" srcId="{588E8721-B90F-494D-82B0-AF40580CE1D8}" destId="{2A649A61-09C7-41D4-9662-C834DA9B8776}" srcOrd="4" destOrd="0" presId="urn:microsoft.com/office/officeart/2005/8/layout/hProcess9"/>
    <dgm:cxn modelId="{1B5CB5A0-C116-44AE-882F-F96B28E78C16}" type="presParOf" srcId="{588E8721-B90F-494D-82B0-AF40580CE1D8}" destId="{370A017B-2EF9-4A96-A193-257716BCDA0B}" srcOrd="5" destOrd="0" presId="urn:microsoft.com/office/officeart/2005/8/layout/hProcess9"/>
    <dgm:cxn modelId="{01772343-E838-4AEB-99C7-AEEBCD6D54CE}" type="presParOf" srcId="{588E8721-B90F-494D-82B0-AF40580CE1D8}" destId="{584E68CA-E082-4591-AD3D-717842A6F94F}" srcOrd="6" destOrd="0" presId="urn:microsoft.com/office/officeart/2005/8/layout/hProcess9"/>
    <dgm:cxn modelId="{E08C48CC-4428-42CE-BB2E-DA07ABCA63DA}" type="presParOf" srcId="{588E8721-B90F-494D-82B0-AF40580CE1D8}" destId="{996E4806-77D4-4CD3-9031-C624A70B9033}" srcOrd="7" destOrd="0" presId="urn:microsoft.com/office/officeart/2005/8/layout/hProcess9"/>
    <dgm:cxn modelId="{647EC013-5DF0-416E-82AE-A52B7F04B65B}" type="presParOf" srcId="{588E8721-B90F-494D-82B0-AF40580CE1D8}" destId="{E1A4EF05-8ED2-4080-862A-856BDB5EFBD4}" srcOrd="8" destOrd="0" presId="urn:microsoft.com/office/officeart/2005/8/layout/hProcess9"/>
    <dgm:cxn modelId="{125A4FBD-8CF9-47A3-8055-53E487E7E207}" type="presParOf" srcId="{588E8721-B90F-494D-82B0-AF40580CE1D8}" destId="{4EAED4D9-D869-4740-B1EA-BF6D84A7F08B}" srcOrd="9" destOrd="0" presId="urn:microsoft.com/office/officeart/2005/8/layout/hProcess9"/>
    <dgm:cxn modelId="{81C8409C-8ED7-478E-854A-8EE05001E16A}" type="presParOf" srcId="{588E8721-B90F-494D-82B0-AF40580CE1D8}" destId="{02D714DD-3194-4D56-B75F-2024FAA325E9}" srcOrd="10" destOrd="0" presId="urn:microsoft.com/office/officeart/2005/8/layout/hProcess9"/>
    <dgm:cxn modelId="{AE2ED450-C545-40DA-857C-4964230ED927}" type="presParOf" srcId="{588E8721-B90F-494D-82B0-AF40580CE1D8}" destId="{202F1640-58FD-4739-AB45-678FBB5544A8}" srcOrd="11" destOrd="0" presId="urn:microsoft.com/office/officeart/2005/8/layout/hProcess9"/>
    <dgm:cxn modelId="{6ABF69BF-38C3-43EF-A35C-F5C6B654C8C5}" type="presParOf" srcId="{588E8721-B90F-494D-82B0-AF40580CE1D8}" destId="{14F7D50A-9738-4D79-A0E3-0EFE41B57754}" srcOrd="12"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79CE161-21AF-46FB-9885-97A5AA766605}" type="doc">
      <dgm:prSet loTypeId="urn:microsoft.com/office/officeart/2008/layout/LinedList" loCatId="Inbox" qsTypeId="urn:microsoft.com/office/officeart/2005/8/quickstyle/simple4" qsCatId="simple" csTypeId="urn:microsoft.com/office/officeart/2005/8/colors/colorful2" csCatId="colorful" phldr="1"/>
      <dgm:spPr/>
      <dgm:t>
        <a:bodyPr/>
        <a:lstStyle/>
        <a:p>
          <a:endParaRPr lang="en-US"/>
        </a:p>
      </dgm:t>
    </dgm:pt>
    <dgm:pt modelId="{8684EFCC-15F5-4263-88D2-431FBC8FD2F4}">
      <dgm:prSet/>
      <dgm:spPr/>
      <dgm:t>
        <a:bodyPr/>
        <a:lstStyle/>
        <a:p>
          <a:r>
            <a:rPr lang="en-US" dirty="0">
              <a:solidFill>
                <a:schemeClr val="bg1"/>
              </a:solidFill>
            </a:rPr>
            <a:t>Create a story for each concept (Conditionals, Data, Events, Loops), practice, and perspective outlined in the curriculum</a:t>
          </a:r>
        </a:p>
      </dgm:t>
    </dgm:pt>
    <dgm:pt modelId="{60E060EC-58D1-432E-A65D-31287B626C65}" type="parTrans" cxnId="{9894ED2C-A2EE-4387-8C44-19E1BABC9A6D}">
      <dgm:prSet/>
      <dgm:spPr/>
      <dgm:t>
        <a:bodyPr/>
        <a:lstStyle/>
        <a:p>
          <a:endParaRPr lang="en-US"/>
        </a:p>
      </dgm:t>
    </dgm:pt>
    <dgm:pt modelId="{286E9B88-6FA9-4864-9EDE-0A4411337237}" type="sibTrans" cxnId="{9894ED2C-A2EE-4387-8C44-19E1BABC9A6D}">
      <dgm:prSet/>
      <dgm:spPr/>
      <dgm:t>
        <a:bodyPr/>
        <a:lstStyle/>
        <a:p>
          <a:endParaRPr lang="en-US"/>
        </a:p>
      </dgm:t>
    </dgm:pt>
    <dgm:pt modelId="{2B78F22D-B6A2-4FEE-AA6C-330C9A2A48B3}">
      <dgm:prSet/>
      <dgm:spPr/>
      <dgm:t>
        <a:bodyPr/>
        <a:lstStyle/>
        <a:p>
          <a:r>
            <a:rPr lang="en-US" dirty="0">
              <a:solidFill>
                <a:schemeClr val="bg1"/>
              </a:solidFill>
            </a:rPr>
            <a:t>Progress tracker and indicator</a:t>
          </a:r>
        </a:p>
      </dgm:t>
    </dgm:pt>
    <dgm:pt modelId="{52B4B159-2743-4F44-8A06-7E07B1547FA3}" type="parTrans" cxnId="{B07EA8D1-F3DF-4FD9-B609-5CE762793788}">
      <dgm:prSet/>
      <dgm:spPr/>
      <dgm:t>
        <a:bodyPr/>
        <a:lstStyle/>
        <a:p>
          <a:endParaRPr lang="en-US"/>
        </a:p>
      </dgm:t>
    </dgm:pt>
    <dgm:pt modelId="{4D444CB6-0AA1-478F-AFBC-236A21D69F8B}" type="sibTrans" cxnId="{B07EA8D1-F3DF-4FD9-B609-5CE762793788}">
      <dgm:prSet/>
      <dgm:spPr/>
      <dgm:t>
        <a:bodyPr/>
        <a:lstStyle/>
        <a:p>
          <a:endParaRPr lang="en-US"/>
        </a:p>
      </dgm:t>
    </dgm:pt>
    <dgm:pt modelId="{E2F30856-7709-4A55-A063-76ABD3DD9E16}">
      <dgm:prSet/>
      <dgm:spPr/>
      <dgm:t>
        <a:bodyPr/>
        <a:lstStyle/>
        <a:p>
          <a:r>
            <a:rPr lang="en-US" dirty="0">
              <a:solidFill>
                <a:schemeClr val="bg1"/>
              </a:solidFill>
            </a:rPr>
            <a:t>Save and retrieve progress over-time, saves high-score for </a:t>
          </a:r>
          <a:r>
            <a:rPr lang="en-US" dirty="0" err="1">
              <a:solidFill>
                <a:schemeClr val="bg1"/>
              </a:solidFill>
            </a:rPr>
            <a:t>replayability</a:t>
          </a:r>
          <a:r>
            <a:rPr lang="en-US" dirty="0">
              <a:solidFill>
                <a:schemeClr val="bg1"/>
              </a:solidFill>
            </a:rPr>
            <a:t> and ‘</a:t>
          </a:r>
          <a:r>
            <a:rPr lang="en-US" dirty="0" err="1">
              <a:solidFill>
                <a:schemeClr val="bg1"/>
              </a:solidFill>
            </a:rPr>
            <a:t>groking</a:t>
          </a:r>
          <a:r>
            <a:rPr lang="en-US" dirty="0">
              <a:solidFill>
                <a:schemeClr val="bg1"/>
              </a:solidFill>
            </a:rPr>
            <a:t>’ of concepts</a:t>
          </a:r>
        </a:p>
      </dgm:t>
    </dgm:pt>
    <dgm:pt modelId="{7C1EB897-440E-42D0-9BA9-53B58B19DEEB}" type="parTrans" cxnId="{8983E771-F966-4E36-901C-EE16BB5CC866}">
      <dgm:prSet/>
      <dgm:spPr/>
      <dgm:t>
        <a:bodyPr/>
        <a:lstStyle/>
        <a:p>
          <a:endParaRPr lang="en-US"/>
        </a:p>
      </dgm:t>
    </dgm:pt>
    <dgm:pt modelId="{0864138B-783C-4DAF-8831-1F4D19B2AF86}" type="sibTrans" cxnId="{8983E771-F966-4E36-901C-EE16BB5CC866}">
      <dgm:prSet/>
      <dgm:spPr/>
      <dgm:t>
        <a:bodyPr/>
        <a:lstStyle/>
        <a:p>
          <a:endParaRPr lang="en-US"/>
        </a:p>
      </dgm:t>
    </dgm:pt>
    <dgm:pt modelId="{248645E4-15D5-4D0E-A4A5-D8879D2380E3}">
      <dgm:prSet/>
      <dgm:spPr/>
      <dgm:t>
        <a:bodyPr/>
        <a:lstStyle/>
        <a:p>
          <a:r>
            <a:rPr lang="en-US" dirty="0">
              <a:solidFill>
                <a:schemeClr val="bg1"/>
              </a:solidFill>
            </a:rPr>
            <a:t>Setup A/B Testing capabilities of SAGE Features</a:t>
          </a:r>
        </a:p>
      </dgm:t>
    </dgm:pt>
    <dgm:pt modelId="{32026754-3D94-4FDE-AD77-B9B0404F997E}" type="parTrans" cxnId="{4A65BD65-641C-4DC5-A598-DAB092AC5DE0}">
      <dgm:prSet/>
      <dgm:spPr/>
      <dgm:t>
        <a:bodyPr/>
        <a:lstStyle/>
        <a:p>
          <a:endParaRPr lang="en-US"/>
        </a:p>
      </dgm:t>
    </dgm:pt>
    <dgm:pt modelId="{A026C92A-9033-4822-B01C-08ED59B385C2}" type="sibTrans" cxnId="{4A65BD65-641C-4DC5-A598-DAB092AC5DE0}">
      <dgm:prSet/>
      <dgm:spPr/>
      <dgm:t>
        <a:bodyPr/>
        <a:lstStyle/>
        <a:p>
          <a:endParaRPr lang="en-US"/>
        </a:p>
      </dgm:t>
    </dgm:pt>
    <dgm:pt modelId="{B46AE033-F62E-4C49-A6F4-DE95F38053CB}">
      <dgm:prSet/>
      <dgm:spPr/>
      <dgm:t>
        <a:bodyPr/>
        <a:lstStyle/>
        <a:p>
          <a:r>
            <a:rPr lang="en-US" dirty="0">
              <a:solidFill>
                <a:schemeClr val="bg1"/>
              </a:solidFill>
            </a:rPr>
            <a:t>Setup Test environment for research with controlled subjects</a:t>
          </a:r>
        </a:p>
      </dgm:t>
    </dgm:pt>
    <dgm:pt modelId="{0487B69C-DFFA-4CDA-9A44-B4647DB103AA}" type="parTrans" cxnId="{36F47CE5-F11C-4C2A-BCB5-6F345F829D3A}">
      <dgm:prSet/>
      <dgm:spPr/>
      <dgm:t>
        <a:bodyPr/>
        <a:lstStyle/>
        <a:p>
          <a:endParaRPr lang="en-US"/>
        </a:p>
      </dgm:t>
    </dgm:pt>
    <dgm:pt modelId="{973BD364-9F7D-4139-9590-794E07576640}" type="sibTrans" cxnId="{36F47CE5-F11C-4C2A-BCB5-6F345F829D3A}">
      <dgm:prSet/>
      <dgm:spPr/>
      <dgm:t>
        <a:bodyPr/>
        <a:lstStyle/>
        <a:p>
          <a:endParaRPr lang="en-US"/>
        </a:p>
      </dgm:t>
    </dgm:pt>
    <dgm:pt modelId="{C6E820FB-1F16-46F9-9613-78A15BCA2DA9}">
      <dgm:prSet/>
      <dgm:spPr/>
      <dgm:t>
        <a:bodyPr/>
        <a:lstStyle/>
        <a:p>
          <a:r>
            <a:rPr lang="en-US" dirty="0">
              <a:solidFill>
                <a:schemeClr val="bg1"/>
              </a:solidFill>
            </a:rPr>
            <a:t>Milestone, rewards, and feedback upon game completion</a:t>
          </a:r>
        </a:p>
      </dgm:t>
    </dgm:pt>
    <dgm:pt modelId="{E0C18279-3198-423A-A13C-046BD8A49558}" type="parTrans" cxnId="{D1394266-6D13-420F-8E35-AA1FF24E170B}">
      <dgm:prSet/>
      <dgm:spPr/>
      <dgm:t>
        <a:bodyPr/>
        <a:lstStyle/>
        <a:p>
          <a:endParaRPr lang="en-US"/>
        </a:p>
      </dgm:t>
    </dgm:pt>
    <dgm:pt modelId="{6353724F-7AA7-4968-8FB8-9F20EDAC6F97}" type="sibTrans" cxnId="{D1394266-6D13-420F-8E35-AA1FF24E170B}">
      <dgm:prSet/>
      <dgm:spPr/>
      <dgm:t>
        <a:bodyPr/>
        <a:lstStyle/>
        <a:p>
          <a:endParaRPr lang="en-US"/>
        </a:p>
      </dgm:t>
    </dgm:pt>
    <dgm:pt modelId="{04E34932-9B04-4D9D-B799-5683472A8E0E}">
      <dgm:prSet/>
      <dgm:spPr/>
      <dgm:t>
        <a:bodyPr/>
        <a:lstStyle/>
        <a:p>
          <a:r>
            <a:rPr lang="en-US" dirty="0">
              <a:solidFill>
                <a:schemeClr val="bg1"/>
              </a:solidFill>
            </a:rPr>
            <a:t>Update the Sages! Game Design Studio with additional Sage design tools</a:t>
          </a:r>
        </a:p>
      </dgm:t>
    </dgm:pt>
    <dgm:pt modelId="{6DABCA16-1519-4648-86F7-7EED1A45FF34}" type="parTrans" cxnId="{54D6A0FC-8D73-4974-B76D-F4544FFCE9EE}">
      <dgm:prSet/>
      <dgm:spPr/>
      <dgm:t>
        <a:bodyPr/>
        <a:lstStyle/>
        <a:p>
          <a:endParaRPr lang="en-US"/>
        </a:p>
      </dgm:t>
    </dgm:pt>
    <dgm:pt modelId="{9872B85D-B6F3-4684-A6D5-BD5380A2CB09}" type="sibTrans" cxnId="{54D6A0FC-8D73-4974-B76D-F4544FFCE9EE}">
      <dgm:prSet/>
      <dgm:spPr/>
      <dgm:t>
        <a:bodyPr/>
        <a:lstStyle/>
        <a:p>
          <a:endParaRPr lang="en-US"/>
        </a:p>
      </dgm:t>
    </dgm:pt>
    <dgm:pt modelId="{917F037E-2C27-4BDD-8427-D49CC6957CC5}">
      <dgm:prSet/>
      <dgm:spPr/>
      <dgm:t>
        <a:bodyPr/>
        <a:lstStyle/>
        <a:p>
          <a:r>
            <a:rPr lang="en-US" dirty="0">
              <a:solidFill>
                <a:schemeClr val="bg1"/>
              </a:solidFill>
            </a:rPr>
            <a:t>Integrate Intelligent Tutoring with the character-driven Sage bosses</a:t>
          </a:r>
        </a:p>
      </dgm:t>
    </dgm:pt>
    <dgm:pt modelId="{848B96A6-ABAB-47BD-8F29-056D9BB8A8C4}" type="parTrans" cxnId="{8D2863A4-8EBC-4D89-AFB3-65F8BA047C9C}">
      <dgm:prSet/>
      <dgm:spPr/>
      <dgm:t>
        <a:bodyPr/>
        <a:lstStyle/>
        <a:p>
          <a:endParaRPr lang="en-US"/>
        </a:p>
      </dgm:t>
    </dgm:pt>
    <dgm:pt modelId="{3556BDC7-7D10-475F-9FB4-94A744B5E11A}" type="sibTrans" cxnId="{8D2863A4-8EBC-4D89-AFB3-65F8BA047C9C}">
      <dgm:prSet/>
      <dgm:spPr/>
      <dgm:t>
        <a:bodyPr/>
        <a:lstStyle/>
        <a:p>
          <a:endParaRPr lang="en-US"/>
        </a:p>
      </dgm:t>
    </dgm:pt>
    <dgm:pt modelId="{86E136A4-BBE8-4D9E-9EE5-83A38E1A0408}" type="pres">
      <dgm:prSet presAssocID="{B79CE161-21AF-46FB-9885-97A5AA766605}" presName="vert0" presStyleCnt="0">
        <dgm:presLayoutVars>
          <dgm:dir/>
          <dgm:animOne val="branch"/>
          <dgm:animLvl val="lvl"/>
        </dgm:presLayoutVars>
      </dgm:prSet>
      <dgm:spPr/>
    </dgm:pt>
    <dgm:pt modelId="{3B321023-67F4-43D9-8A8B-EE359B05A58F}" type="pres">
      <dgm:prSet presAssocID="{8684EFCC-15F5-4263-88D2-431FBC8FD2F4}" presName="thickLine" presStyleLbl="alignNode1" presStyleIdx="0" presStyleCnt="8"/>
      <dgm:spPr/>
    </dgm:pt>
    <dgm:pt modelId="{11AA6765-8543-4C9B-8268-58E84701EA25}" type="pres">
      <dgm:prSet presAssocID="{8684EFCC-15F5-4263-88D2-431FBC8FD2F4}" presName="horz1" presStyleCnt="0"/>
      <dgm:spPr/>
    </dgm:pt>
    <dgm:pt modelId="{72E5D55B-0FBC-46E7-B1A3-1388982019D0}" type="pres">
      <dgm:prSet presAssocID="{8684EFCC-15F5-4263-88D2-431FBC8FD2F4}" presName="tx1" presStyleLbl="revTx" presStyleIdx="0" presStyleCnt="8"/>
      <dgm:spPr/>
    </dgm:pt>
    <dgm:pt modelId="{A5A8F2E3-6085-463F-99FB-04F443CDEAF0}" type="pres">
      <dgm:prSet presAssocID="{8684EFCC-15F5-4263-88D2-431FBC8FD2F4}" presName="vert1" presStyleCnt="0"/>
      <dgm:spPr/>
    </dgm:pt>
    <dgm:pt modelId="{C1B21F36-B8BA-48FE-B06A-2DC783136478}" type="pres">
      <dgm:prSet presAssocID="{2B78F22D-B6A2-4FEE-AA6C-330C9A2A48B3}" presName="thickLine" presStyleLbl="alignNode1" presStyleIdx="1" presStyleCnt="8"/>
      <dgm:spPr/>
    </dgm:pt>
    <dgm:pt modelId="{AC8259B2-D32F-4439-BFBC-A358B4AC8AC4}" type="pres">
      <dgm:prSet presAssocID="{2B78F22D-B6A2-4FEE-AA6C-330C9A2A48B3}" presName="horz1" presStyleCnt="0"/>
      <dgm:spPr/>
    </dgm:pt>
    <dgm:pt modelId="{C13C8A69-C66B-4CFD-84DB-2DB8D899F6B0}" type="pres">
      <dgm:prSet presAssocID="{2B78F22D-B6A2-4FEE-AA6C-330C9A2A48B3}" presName="tx1" presStyleLbl="revTx" presStyleIdx="1" presStyleCnt="8"/>
      <dgm:spPr/>
    </dgm:pt>
    <dgm:pt modelId="{6469FA7A-4F82-4707-ABA2-4523FDCA1869}" type="pres">
      <dgm:prSet presAssocID="{2B78F22D-B6A2-4FEE-AA6C-330C9A2A48B3}" presName="vert1" presStyleCnt="0"/>
      <dgm:spPr/>
    </dgm:pt>
    <dgm:pt modelId="{F91F22B6-1D09-404C-9583-02466A70E7AD}" type="pres">
      <dgm:prSet presAssocID="{04E34932-9B04-4D9D-B799-5683472A8E0E}" presName="thickLine" presStyleLbl="alignNode1" presStyleIdx="2" presStyleCnt="8"/>
      <dgm:spPr/>
    </dgm:pt>
    <dgm:pt modelId="{33B88AC1-6002-4B08-9C6D-9F2A21BBE767}" type="pres">
      <dgm:prSet presAssocID="{04E34932-9B04-4D9D-B799-5683472A8E0E}" presName="horz1" presStyleCnt="0"/>
      <dgm:spPr/>
    </dgm:pt>
    <dgm:pt modelId="{1E0322BD-3C0A-44D7-88E1-4F12E07E85DC}" type="pres">
      <dgm:prSet presAssocID="{04E34932-9B04-4D9D-B799-5683472A8E0E}" presName="tx1" presStyleLbl="revTx" presStyleIdx="2" presStyleCnt="8"/>
      <dgm:spPr/>
    </dgm:pt>
    <dgm:pt modelId="{06094BAB-96BA-4378-8761-F4A5075520F3}" type="pres">
      <dgm:prSet presAssocID="{04E34932-9B04-4D9D-B799-5683472A8E0E}" presName="vert1" presStyleCnt="0"/>
      <dgm:spPr/>
    </dgm:pt>
    <dgm:pt modelId="{EDB46AD8-3455-4BA7-9A1F-3611032390E8}" type="pres">
      <dgm:prSet presAssocID="{917F037E-2C27-4BDD-8427-D49CC6957CC5}" presName="thickLine" presStyleLbl="alignNode1" presStyleIdx="3" presStyleCnt="8"/>
      <dgm:spPr/>
    </dgm:pt>
    <dgm:pt modelId="{8E9D90A9-B291-4956-9B6F-28F6C675FA72}" type="pres">
      <dgm:prSet presAssocID="{917F037E-2C27-4BDD-8427-D49CC6957CC5}" presName="horz1" presStyleCnt="0"/>
      <dgm:spPr/>
    </dgm:pt>
    <dgm:pt modelId="{98879ABC-9AE7-4EDE-86B3-3D787A51D999}" type="pres">
      <dgm:prSet presAssocID="{917F037E-2C27-4BDD-8427-D49CC6957CC5}" presName="tx1" presStyleLbl="revTx" presStyleIdx="3" presStyleCnt="8"/>
      <dgm:spPr/>
    </dgm:pt>
    <dgm:pt modelId="{7039C84A-10FA-49AE-8F4C-F3ACAC2B46AB}" type="pres">
      <dgm:prSet presAssocID="{917F037E-2C27-4BDD-8427-D49CC6957CC5}" presName="vert1" presStyleCnt="0"/>
      <dgm:spPr/>
    </dgm:pt>
    <dgm:pt modelId="{A5ADF848-1ADC-48F0-8A3A-70838772130E}" type="pres">
      <dgm:prSet presAssocID="{E2F30856-7709-4A55-A063-76ABD3DD9E16}" presName="thickLine" presStyleLbl="alignNode1" presStyleIdx="4" presStyleCnt="8"/>
      <dgm:spPr/>
    </dgm:pt>
    <dgm:pt modelId="{F6FAA893-127F-4F6F-BB7F-0DF740CDEA25}" type="pres">
      <dgm:prSet presAssocID="{E2F30856-7709-4A55-A063-76ABD3DD9E16}" presName="horz1" presStyleCnt="0"/>
      <dgm:spPr/>
    </dgm:pt>
    <dgm:pt modelId="{86303B4B-9746-4D26-818E-214E0DF88E0B}" type="pres">
      <dgm:prSet presAssocID="{E2F30856-7709-4A55-A063-76ABD3DD9E16}" presName="tx1" presStyleLbl="revTx" presStyleIdx="4" presStyleCnt="8"/>
      <dgm:spPr/>
    </dgm:pt>
    <dgm:pt modelId="{4E1E47B7-D4A5-4CCB-969B-CB504687C913}" type="pres">
      <dgm:prSet presAssocID="{E2F30856-7709-4A55-A063-76ABD3DD9E16}" presName="vert1" presStyleCnt="0"/>
      <dgm:spPr/>
    </dgm:pt>
    <dgm:pt modelId="{F7BE98D1-0A65-40F2-9E02-31920E33B663}" type="pres">
      <dgm:prSet presAssocID="{C6E820FB-1F16-46F9-9613-78A15BCA2DA9}" presName="thickLine" presStyleLbl="alignNode1" presStyleIdx="5" presStyleCnt="8"/>
      <dgm:spPr/>
    </dgm:pt>
    <dgm:pt modelId="{2FD023BE-7EAE-4E0B-959D-57BED5065B16}" type="pres">
      <dgm:prSet presAssocID="{C6E820FB-1F16-46F9-9613-78A15BCA2DA9}" presName="horz1" presStyleCnt="0"/>
      <dgm:spPr/>
    </dgm:pt>
    <dgm:pt modelId="{523AF902-37AE-415D-8975-577D59017CED}" type="pres">
      <dgm:prSet presAssocID="{C6E820FB-1F16-46F9-9613-78A15BCA2DA9}" presName="tx1" presStyleLbl="revTx" presStyleIdx="5" presStyleCnt="8"/>
      <dgm:spPr/>
    </dgm:pt>
    <dgm:pt modelId="{58134AB8-D50E-4393-961E-688F25785CE0}" type="pres">
      <dgm:prSet presAssocID="{C6E820FB-1F16-46F9-9613-78A15BCA2DA9}" presName="vert1" presStyleCnt="0"/>
      <dgm:spPr/>
    </dgm:pt>
    <dgm:pt modelId="{10C683F6-AE1B-4091-A274-8C25E5094136}" type="pres">
      <dgm:prSet presAssocID="{248645E4-15D5-4D0E-A4A5-D8879D2380E3}" presName="thickLine" presStyleLbl="alignNode1" presStyleIdx="6" presStyleCnt="8"/>
      <dgm:spPr/>
    </dgm:pt>
    <dgm:pt modelId="{4F29B695-2B0F-467C-B794-41408173DEA6}" type="pres">
      <dgm:prSet presAssocID="{248645E4-15D5-4D0E-A4A5-D8879D2380E3}" presName="horz1" presStyleCnt="0"/>
      <dgm:spPr/>
    </dgm:pt>
    <dgm:pt modelId="{38914897-013A-4483-8C03-6A277B3434BA}" type="pres">
      <dgm:prSet presAssocID="{248645E4-15D5-4D0E-A4A5-D8879D2380E3}" presName="tx1" presStyleLbl="revTx" presStyleIdx="6" presStyleCnt="8"/>
      <dgm:spPr/>
    </dgm:pt>
    <dgm:pt modelId="{EE159F49-A113-4033-9C43-647CC22516F8}" type="pres">
      <dgm:prSet presAssocID="{248645E4-15D5-4D0E-A4A5-D8879D2380E3}" presName="vert1" presStyleCnt="0"/>
      <dgm:spPr/>
    </dgm:pt>
    <dgm:pt modelId="{952A3E06-9344-4FE0-B84F-BD6257571091}" type="pres">
      <dgm:prSet presAssocID="{B46AE033-F62E-4C49-A6F4-DE95F38053CB}" presName="thickLine" presStyleLbl="alignNode1" presStyleIdx="7" presStyleCnt="8"/>
      <dgm:spPr/>
    </dgm:pt>
    <dgm:pt modelId="{9FE97707-770F-4AA2-9056-F1B3AE13B5C6}" type="pres">
      <dgm:prSet presAssocID="{B46AE033-F62E-4C49-A6F4-DE95F38053CB}" presName="horz1" presStyleCnt="0"/>
      <dgm:spPr/>
    </dgm:pt>
    <dgm:pt modelId="{F64C32F1-F498-4B97-A16F-965C7E603AAD}" type="pres">
      <dgm:prSet presAssocID="{B46AE033-F62E-4C49-A6F4-DE95F38053CB}" presName="tx1" presStyleLbl="revTx" presStyleIdx="7" presStyleCnt="8"/>
      <dgm:spPr/>
    </dgm:pt>
    <dgm:pt modelId="{054C7B0E-B085-47C8-B3A5-16CF75953921}" type="pres">
      <dgm:prSet presAssocID="{B46AE033-F62E-4C49-A6F4-DE95F38053CB}" presName="vert1" presStyleCnt="0"/>
      <dgm:spPr/>
    </dgm:pt>
  </dgm:ptLst>
  <dgm:cxnLst>
    <dgm:cxn modelId="{6CB5CC04-8581-40FC-B606-F8829EE09952}" type="presOf" srcId="{04E34932-9B04-4D9D-B799-5683472A8E0E}" destId="{1E0322BD-3C0A-44D7-88E1-4F12E07E85DC}" srcOrd="0" destOrd="0" presId="urn:microsoft.com/office/officeart/2008/layout/LinedList"/>
    <dgm:cxn modelId="{85918814-9218-4C15-9F1B-362AFE0EA731}" type="presOf" srcId="{248645E4-15D5-4D0E-A4A5-D8879D2380E3}" destId="{38914897-013A-4483-8C03-6A277B3434BA}" srcOrd="0" destOrd="0" presId="urn:microsoft.com/office/officeart/2008/layout/LinedList"/>
    <dgm:cxn modelId="{9894ED2C-A2EE-4387-8C44-19E1BABC9A6D}" srcId="{B79CE161-21AF-46FB-9885-97A5AA766605}" destId="{8684EFCC-15F5-4263-88D2-431FBC8FD2F4}" srcOrd="0" destOrd="0" parTransId="{60E060EC-58D1-432E-A65D-31287B626C65}" sibTransId="{286E9B88-6FA9-4864-9EDE-0A4411337237}"/>
    <dgm:cxn modelId="{25EB3B3B-38A4-4540-920C-1A587B409943}" type="presOf" srcId="{B46AE033-F62E-4C49-A6F4-DE95F38053CB}" destId="{F64C32F1-F498-4B97-A16F-965C7E603AAD}" srcOrd="0" destOrd="0" presId="urn:microsoft.com/office/officeart/2008/layout/LinedList"/>
    <dgm:cxn modelId="{74FA6D61-4816-4531-9CB0-04CE7F78EE80}" type="presOf" srcId="{B79CE161-21AF-46FB-9885-97A5AA766605}" destId="{86E136A4-BBE8-4D9E-9EE5-83A38E1A0408}" srcOrd="0" destOrd="0" presId="urn:microsoft.com/office/officeart/2008/layout/LinedList"/>
    <dgm:cxn modelId="{4A65BD65-641C-4DC5-A598-DAB092AC5DE0}" srcId="{B79CE161-21AF-46FB-9885-97A5AA766605}" destId="{248645E4-15D5-4D0E-A4A5-D8879D2380E3}" srcOrd="6" destOrd="0" parTransId="{32026754-3D94-4FDE-AD77-B9B0404F997E}" sibTransId="{A026C92A-9033-4822-B01C-08ED59B385C2}"/>
    <dgm:cxn modelId="{D1394266-6D13-420F-8E35-AA1FF24E170B}" srcId="{B79CE161-21AF-46FB-9885-97A5AA766605}" destId="{C6E820FB-1F16-46F9-9613-78A15BCA2DA9}" srcOrd="5" destOrd="0" parTransId="{E0C18279-3198-423A-A13C-046BD8A49558}" sibTransId="{6353724F-7AA7-4968-8FB8-9F20EDAC6F97}"/>
    <dgm:cxn modelId="{1AECD74B-E1AC-4A2F-9506-D93F7393EC0D}" type="presOf" srcId="{E2F30856-7709-4A55-A063-76ABD3DD9E16}" destId="{86303B4B-9746-4D26-818E-214E0DF88E0B}" srcOrd="0" destOrd="0" presId="urn:microsoft.com/office/officeart/2008/layout/LinedList"/>
    <dgm:cxn modelId="{8983E771-F966-4E36-901C-EE16BB5CC866}" srcId="{B79CE161-21AF-46FB-9885-97A5AA766605}" destId="{E2F30856-7709-4A55-A063-76ABD3DD9E16}" srcOrd="4" destOrd="0" parTransId="{7C1EB897-440E-42D0-9BA9-53B58B19DEEB}" sibTransId="{0864138B-783C-4DAF-8831-1F4D19B2AF86}"/>
    <dgm:cxn modelId="{42BC2F86-E86A-4249-839C-8F4D4B227549}" type="presOf" srcId="{2B78F22D-B6A2-4FEE-AA6C-330C9A2A48B3}" destId="{C13C8A69-C66B-4CFD-84DB-2DB8D899F6B0}" srcOrd="0" destOrd="0" presId="urn:microsoft.com/office/officeart/2008/layout/LinedList"/>
    <dgm:cxn modelId="{8D2863A4-8EBC-4D89-AFB3-65F8BA047C9C}" srcId="{B79CE161-21AF-46FB-9885-97A5AA766605}" destId="{917F037E-2C27-4BDD-8427-D49CC6957CC5}" srcOrd="3" destOrd="0" parTransId="{848B96A6-ABAB-47BD-8F29-056D9BB8A8C4}" sibTransId="{3556BDC7-7D10-475F-9FB4-94A744B5E11A}"/>
    <dgm:cxn modelId="{9C673ABB-5F41-4B4E-AF6C-D436AC4BAA4D}" type="presOf" srcId="{C6E820FB-1F16-46F9-9613-78A15BCA2DA9}" destId="{523AF902-37AE-415D-8975-577D59017CED}" srcOrd="0" destOrd="0" presId="urn:microsoft.com/office/officeart/2008/layout/LinedList"/>
    <dgm:cxn modelId="{B07EA8D1-F3DF-4FD9-B609-5CE762793788}" srcId="{B79CE161-21AF-46FB-9885-97A5AA766605}" destId="{2B78F22D-B6A2-4FEE-AA6C-330C9A2A48B3}" srcOrd="1" destOrd="0" parTransId="{52B4B159-2743-4F44-8A06-7E07B1547FA3}" sibTransId="{4D444CB6-0AA1-478F-AFBC-236A21D69F8B}"/>
    <dgm:cxn modelId="{4A113CE1-977C-4ED6-BA3E-876EC8686184}" type="presOf" srcId="{8684EFCC-15F5-4263-88D2-431FBC8FD2F4}" destId="{72E5D55B-0FBC-46E7-B1A3-1388982019D0}" srcOrd="0" destOrd="0" presId="urn:microsoft.com/office/officeart/2008/layout/LinedList"/>
    <dgm:cxn modelId="{36F47CE5-F11C-4C2A-BCB5-6F345F829D3A}" srcId="{B79CE161-21AF-46FB-9885-97A5AA766605}" destId="{B46AE033-F62E-4C49-A6F4-DE95F38053CB}" srcOrd="7" destOrd="0" parTransId="{0487B69C-DFFA-4CDA-9A44-B4647DB103AA}" sibTransId="{973BD364-9F7D-4139-9590-794E07576640}"/>
    <dgm:cxn modelId="{742B1EF9-11D9-4499-BDA4-C3FF55240165}" type="presOf" srcId="{917F037E-2C27-4BDD-8427-D49CC6957CC5}" destId="{98879ABC-9AE7-4EDE-86B3-3D787A51D999}" srcOrd="0" destOrd="0" presId="urn:microsoft.com/office/officeart/2008/layout/LinedList"/>
    <dgm:cxn modelId="{54D6A0FC-8D73-4974-B76D-F4544FFCE9EE}" srcId="{B79CE161-21AF-46FB-9885-97A5AA766605}" destId="{04E34932-9B04-4D9D-B799-5683472A8E0E}" srcOrd="2" destOrd="0" parTransId="{6DABCA16-1519-4648-86F7-7EED1A45FF34}" sibTransId="{9872B85D-B6F3-4684-A6D5-BD5380A2CB09}"/>
    <dgm:cxn modelId="{52DA5A01-7F31-422A-B9A4-98B8F3C649A6}" type="presParOf" srcId="{86E136A4-BBE8-4D9E-9EE5-83A38E1A0408}" destId="{3B321023-67F4-43D9-8A8B-EE359B05A58F}" srcOrd="0" destOrd="0" presId="urn:microsoft.com/office/officeart/2008/layout/LinedList"/>
    <dgm:cxn modelId="{FFAA41CC-0769-418E-BCB6-6698D6C78C7F}" type="presParOf" srcId="{86E136A4-BBE8-4D9E-9EE5-83A38E1A0408}" destId="{11AA6765-8543-4C9B-8268-58E84701EA25}" srcOrd="1" destOrd="0" presId="urn:microsoft.com/office/officeart/2008/layout/LinedList"/>
    <dgm:cxn modelId="{0B9CEEDD-D9A7-4333-852F-17299C1F07A7}" type="presParOf" srcId="{11AA6765-8543-4C9B-8268-58E84701EA25}" destId="{72E5D55B-0FBC-46E7-B1A3-1388982019D0}" srcOrd="0" destOrd="0" presId="urn:microsoft.com/office/officeart/2008/layout/LinedList"/>
    <dgm:cxn modelId="{9B9DFF11-72C4-4B04-8BBF-8E4A9C35C26F}" type="presParOf" srcId="{11AA6765-8543-4C9B-8268-58E84701EA25}" destId="{A5A8F2E3-6085-463F-99FB-04F443CDEAF0}" srcOrd="1" destOrd="0" presId="urn:microsoft.com/office/officeart/2008/layout/LinedList"/>
    <dgm:cxn modelId="{DA5519C1-DD74-465E-97BD-2C0B1464EB70}" type="presParOf" srcId="{86E136A4-BBE8-4D9E-9EE5-83A38E1A0408}" destId="{C1B21F36-B8BA-48FE-B06A-2DC783136478}" srcOrd="2" destOrd="0" presId="urn:microsoft.com/office/officeart/2008/layout/LinedList"/>
    <dgm:cxn modelId="{70C86B64-0830-4ACF-8D29-3DBB1ABF47FF}" type="presParOf" srcId="{86E136A4-BBE8-4D9E-9EE5-83A38E1A0408}" destId="{AC8259B2-D32F-4439-BFBC-A358B4AC8AC4}" srcOrd="3" destOrd="0" presId="urn:microsoft.com/office/officeart/2008/layout/LinedList"/>
    <dgm:cxn modelId="{CEACAF20-7639-4639-8837-7E786C62475C}" type="presParOf" srcId="{AC8259B2-D32F-4439-BFBC-A358B4AC8AC4}" destId="{C13C8A69-C66B-4CFD-84DB-2DB8D899F6B0}" srcOrd="0" destOrd="0" presId="urn:microsoft.com/office/officeart/2008/layout/LinedList"/>
    <dgm:cxn modelId="{BB4600F9-166D-416A-B982-C61D2CE6661D}" type="presParOf" srcId="{AC8259B2-D32F-4439-BFBC-A358B4AC8AC4}" destId="{6469FA7A-4F82-4707-ABA2-4523FDCA1869}" srcOrd="1" destOrd="0" presId="urn:microsoft.com/office/officeart/2008/layout/LinedList"/>
    <dgm:cxn modelId="{88CB0B54-8D3C-499E-8C91-3E90F302A20D}" type="presParOf" srcId="{86E136A4-BBE8-4D9E-9EE5-83A38E1A0408}" destId="{F91F22B6-1D09-404C-9583-02466A70E7AD}" srcOrd="4" destOrd="0" presId="urn:microsoft.com/office/officeart/2008/layout/LinedList"/>
    <dgm:cxn modelId="{3CA37C87-A642-4868-B072-6E90DC050446}" type="presParOf" srcId="{86E136A4-BBE8-4D9E-9EE5-83A38E1A0408}" destId="{33B88AC1-6002-4B08-9C6D-9F2A21BBE767}" srcOrd="5" destOrd="0" presId="urn:microsoft.com/office/officeart/2008/layout/LinedList"/>
    <dgm:cxn modelId="{4AC08881-DB1A-4520-8C52-A44A321F640B}" type="presParOf" srcId="{33B88AC1-6002-4B08-9C6D-9F2A21BBE767}" destId="{1E0322BD-3C0A-44D7-88E1-4F12E07E85DC}" srcOrd="0" destOrd="0" presId="urn:microsoft.com/office/officeart/2008/layout/LinedList"/>
    <dgm:cxn modelId="{B1933386-F31A-40CF-8C6B-C174688D847E}" type="presParOf" srcId="{33B88AC1-6002-4B08-9C6D-9F2A21BBE767}" destId="{06094BAB-96BA-4378-8761-F4A5075520F3}" srcOrd="1" destOrd="0" presId="urn:microsoft.com/office/officeart/2008/layout/LinedList"/>
    <dgm:cxn modelId="{92A30AB3-15CB-471B-90D5-4A83B4217982}" type="presParOf" srcId="{86E136A4-BBE8-4D9E-9EE5-83A38E1A0408}" destId="{EDB46AD8-3455-4BA7-9A1F-3611032390E8}" srcOrd="6" destOrd="0" presId="urn:microsoft.com/office/officeart/2008/layout/LinedList"/>
    <dgm:cxn modelId="{972ED07E-4C42-4561-924E-C7C749B550F2}" type="presParOf" srcId="{86E136A4-BBE8-4D9E-9EE5-83A38E1A0408}" destId="{8E9D90A9-B291-4956-9B6F-28F6C675FA72}" srcOrd="7" destOrd="0" presId="urn:microsoft.com/office/officeart/2008/layout/LinedList"/>
    <dgm:cxn modelId="{944ADEC7-E776-4759-832A-8AD76026D386}" type="presParOf" srcId="{8E9D90A9-B291-4956-9B6F-28F6C675FA72}" destId="{98879ABC-9AE7-4EDE-86B3-3D787A51D999}" srcOrd="0" destOrd="0" presId="urn:microsoft.com/office/officeart/2008/layout/LinedList"/>
    <dgm:cxn modelId="{55FF6898-054C-4ECF-9A9F-621CA5D23AF8}" type="presParOf" srcId="{8E9D90A9-B291-4956-9B6F-28F6C675FA72}" destId="{7039C84A-10FA-49AE-8F4C-F3ACAC2B46AB}" srcOrd="1" destOrd="0" presId="urn:microsoft.com/office/officeart/2008/layout/LinedList"/>
    <dgm:cxn modelId="{B2131C06-2AA9-4204-A676-9EB790CEDC8A}" type="presParOf" srcId="{86E136A4-BBE8-4D9E-9EE5-83A38E1A0408}" destId="{A5ADF848-1ADC-48F0-8A3A-70838772130E}" srcOrd="8" destOrd="0" presId="urn:microsoft.com/office/officeart/2008/layout/LinedList"/>
    <dgm:cxn modelId="{358025F4-8ACB-49B5-BDCA-DC82C7990258}" type="presParOf" srcId="{86E136A4-BBE8-4D9E-9EE5-83A38E1A0408}" destId="{F6FAA893-127F-4F6F-BB7F-0DF740CDEA25}" srcOrd="9" destOrd="0" presId="urn:microsoft.com/office/officeart/2008/layout/LinedList"/>
    <dgm:cxn modelId="{CD16FBF1-1845-4FAA-A5D4-7248C1263305}" type="presParOf" srcId="{F6FAA893-127F-4F6F-BB7F-0DF740CDEA25}" destId="{86303B4B-9746-4D26-818E-214E0DF88E0B}" srcOrd="0" destOrd="0" presId="urn:microsoft.com/office/officeart/2008/layout/LinedList"/>
    <dgm:cxn modelId="{1E47EB16-0E59-45A0-9C6C-E293756D976D}" type="presParOf" srcId="{F6FAA893-127F-4F6F-BB7F-0DF740CDEA25}" destId="{4E1E47B7-D4A5-4CCB-969B-CB504687C913}" srcOrd="1" destOrd="0" presId="urn:microsoft.com/office/officeart/2008/layout/LinedList"/>
    <dgm:cxn modelId="{0BC70EDA-1ECB-4B1B-AF0A-F65D334248C3}" type="presParOf" srcId="{86E136A4-BBE8-4D9E-9EE5-83A38E1A0408}" destId="{F7BE98D1-0A65-40F2-9E02-31920E33B663}" srcOrd="10" destOrd="0" presId="urn:microsoft.com/office/officeart/2008/layout/LinedList"/>
    <dgm:cxn modelId="{670229F4-D317-488A-A83C-DFE25422ED49}" type="presParOf" srcId="{86E136A4-BBE8-4D9E-9EE5-83A38E1A0408}" destId="{2FD023BE-7EAE-4E0B-959D-57BED5065B16}" srcOrd="11" destOrd="0" presId="urn:microsoft.com/office/officeart/2008/layout/LinedList"/>
    <dgm:cxn modelId="{C99934A4-030D-4B9B-8F33-CA2D921EF556}" type="presParOf" srcId="{2FD023BE-7EAE-4E0B-959D-57BED5065B16}" destId="{523AF902-37AE-415D-8975-577D59017CED}" srcOrd="0" destOrd="0" presId="urn:microsoft.com/office/officeart/2008/layout/LinedList"/>
    <dgm:cxn modelId="{F391AD8A-7C13-476A-A6B3-93B1BEFF0DCD}" type="presParOf" srcId="{2FD023BE-7EAE-4E0B-959D-57BED5065B16}" destId="{58134AB8-D50E-4393-961E-688F25785CE0}" srcOrd="1" destOrd="0" presId="urn:microsoft.com/office/officeart/2008/layout/LinedList"/>
    <dgm:cxn modelId="{5D26CABC-4C6A-4E2E-BCF5-7712F5095D50}" type="presParOf" srcId="{86E136A4-BBE8-4D9E-9EE5-83A38E1A0408}" destId="{10C683F6-AE1B-4091-A274-8C25E5094136}" srcOrd="12" destOrd="0" presId="urn:microsoft.com/office/officeart/2008/layout/LinedList"/>
    <dgm:cxn modelId="{03044974-CD45-4194-851C-C10E6BAF9B3D}" type="presParOf" srcId="{86E136A4-BBE8-4D9E-9EE5-83A38E1A0408}" destId="{4F29B695-2B0F-467C-B794-41408173DEA6}" srcOrd="13" destOrd="0" presId="urn:microsoft.com/office/officeart/2008/layout/LinedList"/>
    <dgm:cxn modelId="{E19BF941-3B1A-4AEA-AEC0-62107C0DA6C7}" type="presParOf" srcId="{4F29B695-2B0F-467C-B794-41408173DEA6}" destId="{38914897-013A-4483-8C03-6A277B3434BA}" srcOrd="0" destOrd="0" presId="urn:microsoft.com/office/officeart/2008/layout/LinedList"/>
    <dgm:cxn modelId="{707B4399-7A52-4E86-B22D-0AB1922AF01A}" type="presParOf" srcId="{4F29B695-2B0F-467C-B794-41408173DEA6}" destId="{EE159F49-A113-4033-9C43-647CC22516F8}" srcOrd="1" destOrd="0" presId="urn:microsoft.com/office/officeart/2008/layout/LinedList"/>
    <dgm:cxn modelId="{2D6A453D-5EAF-4663-BF89-18C74CD43900}" type="presParOf" srcId="{86E136A4-BBE8-4D9E-9EE5-83A38E1A0408}" destId="{952A3E06-9344-4FE0-B84F-BD6257571091}" srcOrd="14" destOrd="0" presId="urn:microsoft.com/office/officeart/2008/layout/LinedList"/>
    <dgm:cxn modelId="{0EC3840C-9A37-411D-8D03-E32BABCE7289}" type="presParOf" srcId="{86E136A4-BBE8-4D9E-9EE5-83A38E1A0408}" destId="{9FE97707-770F-4AA2-9056-F1B3AE13B5C6}" srcOrd="15" destOrd="0" presId="urn:microsoft.com/office/officeart/2008/layout/LinedList"/>
    <dgm:cxn modelId="{955F5E69-64C5-4627-8E42-738996055C70}" type="presParOf" srcId="{9FE97707-770F-4AA2-9056-F1B3AE13B5C6}" destId="{F64C32F1-F498-4B97-A16F-965C7E603AAD}" srcOrd="0" destOrd="0" presId="urn:microsoft.com/office/officeart/2008/layout/LinedList"/>
    <dgm:cxn modelId="{978533C8-A9C3-4F4E-A283-912BFDD54658}" type="presParOf" srcId="{9FE97707-770F-4AA2-9056-F1B3AE13B5C6}" destId="{054C7B0E-B085-47C8-B3A5-16CF7595392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533A4-0E6C-43C4-849F-647A9D1398A3}">
      <dsp:nvSpPr>
        <dsp:cNvPr id="0" name=""/>
        <dsp:cNvSpPr/>
      </dsp:nvSpPr>
      <dsp:spPr>
        <a:xfrm>
          <a:off x="1048254" y="383"/>
          <a:ext cx="1853620" cy="1112172"/>
        </a:xfrm>
        <a:prstGeom prst="roundRect">
          <a:avLst>
            <a:gd name="adj" fmla="val 1000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MOTIVATION</a:t>
          </a:r>
        </a:p>
      </dsp:txBody>
      <dsp:txXfrm>
        <a:off x="1080828" y="32957"/>
        <a:ext cx="1788472" cy="1047024"/>
      </dsp:txXfrm>
    </dsp:sp>
    <dsp:sp modelId="{D7E2311B-3957-4403-A5AB-ACF6B3A83A0C}">
      <dsp:nvSpPr>
        <dsp:cNvPr id="0" name=""/>
        <dsp:cNvSpPr/>
      </dsp:nvSpPr>
      <dsp:spPr>
        <a:xfrm>
          <a:off x="3064993" y="326621"/>
          <a:ext cx="392967" cy="459697"/>
        </a:xfrm>
        <a:prstGeom prst="rightArrow">
          <a:avLst>
            <a:gd name="adj1" fmla="val 60000"/>
            <a:gd name="adj2" fmla="val 5000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064993" y="418560"/>
        <a:ext cx="275077" cy="275819"/>
      </dsp:txXfrm>
    </dsp:sp>
    <dsp:sp modelId="{A1746F31-C293-428E-BC33-4F6F1FF6079E}">
      <dsp:nvSpPr>
        <dsp:cNvPr id="0" name=""/>
        <dsp:cNvSpPr/>
      </dsp:nvSpPr>
      <dsp:spPr>
        <a:xfrm>
          <a:off x="3643323" y="383"/>
          <a:ext cx="1853620" cy="1112172"/>
        </a:xfrm>
        <a:prstGeom prst="roundRect">
          <a:avLst>
            <a:gd name="adj" fmla="val 10000"/>
          </a:avLst>
        </a:prstGeom>
        <a:gradFill rotWithShape="0">
          <a:gsLst>
            <a:gs pos="0">
              <a:schemeClr val="accent2">
                <a:hueOff val="-777537"/>
                <a:satOff val="-4113"/>
                <a:lumOff val="-1568"/>
                <a:alphaOff val="0"/>
                <a:tint val="98000"/>
                <a:lumMod val="100000"/>
              </a:schemeClr>
            </a:gs>
            <a:gs pos="100000">
              <a:schemeClr val="accent2">
                <a:hueOff val="-777537"/>
                <a:satOff val="-4113"/>
                <a:lumOff val="-1568"/>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RELATED WORK</a:t>
          </a:r>
        </a:p>
      </dsp:txBody>
      <dsp:txXfrm>
        <a:off x="3675897" y="32957"/>
        <a:ext cx="1788472" cy="1047024"/>
      </dsp:txXfrm>
    </dsp:sp>
    <dsp:sp modelId="{90327131-8A39-4BC9-9C85-62D012246F79}">
      <dsp:nvSpPr>
        <dsp:cNvPr id="0" name=""/>
        <dsp:cNvSpPr/>
      </dsp:nvSpPr>
      <dsp:spPr>
        <a:xfrm rot="5400000">
          <a:off x="4373650" y="1242309"/>
          <a:ext cx="392967" cy="459697"/>
        </a:xfrm>
        <a:prstGeom prst="rightArrow">
          <a:avLst>
            <a:gd name="adj1" fmla="val 60000"/>
            <a:gd name="adj2" fmla="val 50000"/>
          </a:avLst>
        </a:prstGeom>
        <a:gradFill rotWithShape="0">
          <a:gsLst>
            <a:gs pos="0">
              <a:schemeClr val="accent2">
                <a:hueOff val="-1036716"/>
                <a:satOff val="-5484"/>
                <a:lumOff val="-2091"/>
                <a:alphaOff val="0"/>
                <a:tint val="98000"/>
                <a:lumMod val="100000"/>
              </a:schemeClr>
            </a:gs>
            <a:gs pos="100000">
              <a:schemeClr val="accent2">
                <a:hueOff val="-1036716"/>
                <a:satOff val="-5484"/>
                <a:lumOff val="-2091"/>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4432224" y="1275674"/>
        <a:ext cx="275819" cy="275077"/>
      </dsp:txXfrm>
    </dsp:sp>
    <dsp:sp modelId="{E3EAA8E0-553C-4B39-92F2-C528BF3E9561}">
      <dsp:nvSpPr>
        <dsp:cNvPr id="0" name=""/>
        <dsp:cNvSpPr/>
      </dsp:nvSpPr>
      <dsp:spPr>
        <a:xfrm>
          <a:off x="3643323" y="1854004"/>
          <a:ext cx="1853620" cy="1112172"/>
        </a:xfrm>
        <a:prstGeom prst="roundRect">
          <a:avLst>
            <a:gd name="adj" fmla="val 10000"/>
          </a:avLst>
        </a:prstGeom>
        <a:gradFill rotWithShape="0">
          <a:gsLst>
            <a:gs pos="0">
              <a:schemeClr val="accent2">
                <a:hueOff val="-1555074"/>
                <a:satOff val="-8227"/>
                <a:lumOff val="-3137"/>
                <a:alphaOff val="0"/>
                <a:tint val="98000"/>
                <a:lumMod val="100000"/>
              </a:schemeClr>
            </a:gs>
            <a:gs pos="100000">
              <a:schemeClr val="accent2">
                <a:hueOff val="-1555074"/>
                <a:satOff val="-8227"/>
                <a:lumOff val="-3137"/>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PROPOSAL</a:t>
          </a:r>
        </a:p>
      </dsp:txBody>
      <dsp:txXfrm>
        <a:off x="3675897" y="1886578"/>
        <a:ext cx="1788472" cy="1047024"/>
      </dsp:txXfrm>
    </dsp:sp>
    <dsp:sp modelId="{6E01B18A-410C-4417-B7FA-CA259D9669FE}">
      <dsp:nvSpPr>
        <dsp:cNvPr id="0" name=""/>
        <dsp:cNvSpPr/>
      </dsp:nvSpPr>
      <dsp:spPr>
        <a:xfrm rot="10800000">
          <a:off x="3087237" y="2180242"/>
          <a:ext cx="392967" cy="459697"/>
        </a:xfrm>
        <a:prstGeom prst="rightArrow">
          <a:avLst>
            <a:gd name="adj1" fmla="val 60000"/>
            <a:gd name="adj2" fmla="val 50000"/>
          </a:avLst>
        </a:prstGeom>
        <a:gradFill rotWithShape="0">
          <a:gsLst>
            <a:gs pos="0">
              <a:schemeClr val="accent2">
                <a:hueOff val="-2073432"/>
                <a:satOff val="-10969"/>
                <a:lumOff val="-4183"/>
                <a:alphaOff val="0"/>
                <a:tint val="98000"/>
                <a:lumMod val="100000"/>
              </a:schemeClr>
            </a:gs>
            <a:gs pos="100000">
              <a:schemeClr val="accent2">
                <a:hueOff val="-2073432"/>
                <a:satOff val="-10969"/>
                <a:lumOff val="-4183"/>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3205127" y="2272181"/>
        <a:ext cx="275077" cy="275819"/>
      </dsp:txXfrm>
    </dsp:sp>
    <dsp:sp modelId="{37152CD2-4137-435E-A0B1-0DD053C27607}">
      <dsp:nvSpPr>
        <dsp:cNvPr id="0" name=""/>
        <dsp:cNvSpPr/>
      </dsp:nvSpPr>
      <dsp:spPr>
        <a:xfrm>
          <a:off x="1048254" y="1854004"/>
          <a:ext cx="1853620" cy="1112172"/>
        </a:xfrm>
        <a:prstGeom prst="roundRect">
          <a:avLst>
            <a:gd name="adj" fmla="val 10000"/>
          </a:avLst>
        </a:prstGeom>
        <a:gradFill rotWithShape="0">
          <a:gsLst>
            <a:gs pos="0">
              <a:schemeClr val="accent2">
                <a:hueOff val="-2332611"/>
                <a:satOff val="-12340"/>
                <a:lumOff val="-4705"/>
                <a:alphaOff val="0"/>
                <a:tint val="98000"/>
                <a:lumMod val="100000"/>
              </a:schemeClr>
            </a:gs>
            <a:gs pos="100000">
              <a:schemeClr val="accent2">
                <a:hueOff val="-2332611"/>
                <a:satOff val="-12340"/>
                <a:lumOff val="-4705"/>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MILESTONES</a:t>
          </a:r>
        </a:p>
      </dsp:txBody>
      <dsp:txXfrm>
        <a:off x="1080828" y="1886578"/>
        <a:ext cx="1788472" cy="1047024"/>
      </dsp:txXfrm>
    </dsp:sp>
    <dsp:sp modelId="{8B08C12C-2FD1-4ED9-BC70-2AAD0CCEC7AB}">
      <dsp:nvSpPr>
        <dsp:cNvPr id="0" name=""/>
        <dsp:cNvSpPr/>
      </dsp:nvSpPr>
      <dsp:spPr>
        <a:xfrm rot="5400000">
          <a:off x="1778581" y="3095930"/>
          <a:ext cx="392967" cy="459697"/>
        </a:xfrm>
        <a:prstGeom prst="rightArrow">
          <a:avLst>
            <a:gd name="adj1" fmla="val 60000"/>
            <a:gd name="adj2" fmla="val 50000"/>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1837155" y="3129295"/>
        <a:ext cx="275819" cy="275077"/>
      </dsp:txXfrm>
    </dsp:sp>
    <dsp:sp modelId="{CE2A6456-2038-450F-993B-E3EF59B277C2}">
      <dsp:nvSpPr>
        <dsp:cNvPr id="0" name=""/>
        <dsp:cNvSpPr/>
      </dsp:nvSpPr>
      <dsp:spPr>
        <a:xfrm>
          <a:off x="1048254" y="3707625"/>
          <a:ext cx="1853620" cy="1112172"/>
        </a:xfrm>
        <a:prstGeom prst="roundRect">
          <a:avLst>
            <a:gd name="adj" fmla="val 10000"/>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FUTURE WORK</a:t>
          </a:r>
        </a:p>
      </dsp:txBody>
      <dsp:txXfrm>
        <a:off x="1080828" y="3740199"/>
        <a:ext cx="1788472" cy="10470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C4072-6248-4D14-8899-67D913741895}">
      <dsp:nvSpPr>
        <dsp:cNvPr id="0" name=""/>
        <dsp:cNvSpPr/>
      </dsp:nvSpPr>
      <dsp:spPr>
        <a:xfrm>
          <a:off x="2199496" y="594464"/>
          <a:ext cx="459225" cy="91440"/>
        </a:xfrm>
        <a:custGeom>
          <a:avLst/>
          <a:gdLst/>
          <a:ahLst/>
          <a:cxnLst/>
          <a:rect l="0" t="0" r="0" b="0"/>
          <a:pathLst>
            <a:path>
              <a:moveTo>
                <a:pt x="0" y="45720"/>
              </a:moveTo>
              <a:lnTo>
                <a:pt x="179482" y="45719"/>
              </a:lnTo>
            </a:path>
            <a:path>
              <a:moveTo>
                <a:pt x="279743" y="45719"/>
              </a:moveTo>
              <a:lnTo>
                <a:pt x="459225"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1</a:t>
          </a:r>
        </a:p>
      </dsp:txBody>
      <dsp:txXfrm>
        <a:off x="2378979" y="560970"/>
        <a:ext cx="100261" cy="158428"/>
      </dsp:txXfrm>
    </dsp:sp>
    <dsp:sp modelId="{B5174523-7AD8-4B37-8AF6-66C44EFAB5B8}">
      <dsp:nvSpPr>
        <dsp:cNvPr id="0" name=""/>
        <dsp:cNvSpPr/>
      </dsp:nvSpPr>
      <dsp:spPr>
        <a:xfrm>
          <a:off x="71619" y="1280"/>
          <a:ext cx="2129676" cy="1277806"/>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a:t>Tooling Scratch – Jeff Bender</a:t>
          </a:r>
        </a:p>
      </dsp:txBody>
      <dsp:txXfrm>
        <a:off x="71619" y="1280"/>
        <a:ext cx="2129676" cy="1277806"/>
      </dsp:txXfrm>
    </dsp:sp>
    <dsp:sp modelId="{F5E2A3CF-7683-476C-8964-E18B6FC19562}">
      <dsp:nvSpPr>
        <dsp:cNvPr id="0" name=""/>
        <dsp:cNvSpPr/>
      </dsp:nvSpPr>
      <dsp:spPr>
        <a:xfrm>
          <a:off x="4818999" y="594464"/>
          <a:ext cx="459225" cy="91440"/>
        </a:xfrm>
        <a:custGeom>
          <a:avLst/>
          <a:gdLst/>
          <a:ahLst/>
          <a:cxnLst/>
          <a:rect l="0" t="0" r="0" b="0"/>
          <a:pathLst>
            <a:path>
              <a:moveTo>
                <a:pt x="0" y="45720"/>
              </a:moveTo>
              <a:lnTo>
                <a:pt x="179482" y="45719"/>
              </a:lnTo>
            </a:path>
            <a:path>
              <a:moveTo>
                <a:pt x="279743" y="45719"/>
              </a:moveTo>
              <a:lnTo>
                <a:pt x="459225" y="45720"/>
              </a:lnTo>
            </a:path>
          </a:pathLst>
        </a:custGeom>
        <a:noFill/>
        <a:ln w="9525" cap="rnd" cmpd="sng" algn="ctr">
          <a:solidFill>
            <a:schemeClr val="accent2">
              <a:hueOff val="-518358"/>
              <a:satOff val="-2742"/>
              <a:lumOff val="-104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2</a:t>
          </a:r>
        </a:p>
      </dsp:txBody>
      <dsp:txXfrm>
        <a:off x="4998481" y="560970"/>
        <a:ext cx="100261" cy="158428"/>
      </dsp:txXfrm>
    </dsp:sp>
    <dsp:sp modelId="{21CEBDD5-C74A-4ADE-924C-8C5E298556AC}">
      <dsp:nvSpPr>
        <dsp:cNvPr id="0" name=""/>
        <dsp:cNvSpPr/>
      </dsp:nvSpPr>
      <dsp:spPr>
        <a:xfrm>
          <a:off x="2691122" y="1280"/>
          <a:ext cx="2129676" cy="1277806"/>
        </a:xfrm>
        <a:prstGeom prst="rect">
          <a:avLst/>
        </a:prstGeom>
        <a:solidFill>
          <a:schemeClr val="accent2">
            <a:hueOff val="-444307"/>
            <a:satOff val="-2350"/>
            <a:lumOff val="-89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dirty="0"/>
            <a:t>Formative SAGE Assessments – Jairo </a:t>
          </a:r>
          <a:r>
            <a:rPr lang="en-US" sz="1400" kern="1200" dirty="0" err="1"/>
            <a:t>Pava</a:t>
          </a:r>
          <a:endParaRPr lang="en-US" sz="1400" kern="1200" dirty="0"/>
        </a:p>
      </dsp:txBody>
      <dsp:txXfrm>
        <a:off x="2691122" y="1280"/>
        <a:ext cx="2129676" cy="1277806"/>
      </dsp:txXfrm>
    </dsp:sp>
    <dsp:sp modelId="{C8A625B9-05FB-40A8-BB5B-745CF29942A6}">
      <dsp:nvSpPr>
        <dsp:cNvPr id="0" name=""/>
        <dsp:cNvSpPr/>
      </dsp:nvSpPr>
      <dsp:spPr>
        <a:xfrm>
          <a:off x="7438502" y="594464"/>
          <a:ext cx="459225" cy="91440"/>
        </a:xfrm>
        <a:custGeom>
          <a:avLst/>
          <a:gdLst/>
          <a:ahLst/>
          <a:cxnLst/>
          <a:rect l="0" t="0" r="0" b="0"/>
          <a:pathLst>
            <a:path>
              <a:moveTo>
                <a:pt x="0" y="45720"/>
              </a:moveTo>
              <a:lnTo>
                <a:pt x="179482" y="45719"/>
              </a:lnTo>
            </a:path>
            <a:path>
              <a:moveTo>
                <a:pt x="279743" y="45719"/>
              </a:moveTo>
              <a:lnTo>
                <a:pt x="459225" y="45720"/>
              </a:lnTo>
            </a:path>
          </a:pathLst>
        </a:custGeom>
        <a:noFill/>
        <a:ln w="9525" cap="rnd" cmpd="sng" algn="ctr">
          <a:solidFill>
            <a:schemeClr val="accent2">
              <a:hueOff val="-1036716"/>
              <a:satOff val="-5484"/>
              <a:lumOff val="-209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3</a:t>
          </a:r>
        </a:p>
      </dsp:txBody>
      <dsp:txXfrm>
        <a:off x="7617984" y="560970"/>
        <a:ext cx="100261" cy="158428"/>
      </dsp:txXfrm>
    </dsp:sp>
    <dsp:sp modelId="{FF53D051-7D29-4FE5-BDBD-404C6B15AD51}">
      <dsp:nvSpPr>
        <dsp:cNvPr id="0" name=""/>
        <dsp:cNvSpPr/>
      </dsp:nvSpPr>
      <dsp:spPr>
        <a:xfrm>
          <a:off x="5310625" y="1280"/>
          <a:ext cx="2129676" cy="1277806"/>
        </a:xfrm>
        <a:prstGeom prst="rect">
          <a:avLst/>
        </a:prstGeom>
        <a:solidFill>
          <a:schemeClr val="accent2">
            <a:hueOff val="-888614"/>
            <a:satOff val="-4701"/>
            <a:lumOff val="-179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a:t>Foundations for Gamification for Formative SAGE Assessments – Iris Zhang, Julie Chien, Ray Tsai</a:t>
          </a:r>
        </a:p>
      </dsp:txBody>
      <dsp:txXfrm>
        <a:off x="5310625" y="1280"/>
        <a:ext cx="2129676" cy="1277806"/>
      </dsp:txXfrm>
    </dsp:sp>
    <dsp:sp modelId="{DE866106-D9A9-40BB-B4B3-4F15C24308AA}">
      <dsp:nvSpPr>
        <dsp:cNvPr id="0" name=""/>
        <dsp:cNvSpPr/>
      </dsp:nvSpPr>
      <dsp:spPr>
        <a:xfrm>
          <a:off x="1136458" y="1277287"/>
          <a:ext cx="7858508" cy="459225"/>
        </a:xfrm>
        <a:custGeom>
          <a:avLst/>
          <a:gdLst/>
          <a:ahLst/>
          <a:cxnLst/>
          <a:rect l="0" t="0" r="0" b="0"/>
          <a:pathLst>
            <a:path>
              <a:moveTo>
                <a:pt x="7858508" y="0"/>
              </a:moveTo>
              <a:lnTo>
                <a:pt x="7858508" y="246712"/>
              </a:lnTo>
              <a:lnTo>
                <a:pt x="0" y="246712"/>
              </a:lnTo>
              <a:lnTo>
                <a:pt x="0" y="459225"/>
              </a:lnTo>
            </a:path>
          </a:pathLst>
        </a:custGeom>
        <a:noFill/>
        <a:ln w="9525" cap="rnd" cmpd="sng" algn="ctr">
          <a:solidFill>
            <a:schemeClr val="accent2">
              <a:hueOff val="-1555074"/>
              <a:satOff val="-8227"/>
              <a:lumOff val="-313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4</a:t>
          </a:r>
        </a:p>
      </dsp:txBody>
      <dsp:txXfrm>
        <a:off x="4868868" y="1427685"/>
        <a:ext cx="393687" cy="158428"/>
      </dsp:txXfrm>
    </dsp:sp>
    <dsp:sp modelId="{7EB664AC-BEBF-4E6D-9C99-74BEE5CC9A24}">
      <dsp:nvSpPr>
        <dsp:cNvPr id="0" name=""/>
        <dsp:cNvSpPr/>
      </dsp:nvSpPr>
      <dsp:spPr>
        <a:xfrm>
          <a:off x="7930128" y="1280"/>
          <a:ext cx="2129676" cy="1277806"/>
        </a:xfrm>
        <a:prstGeom prst="rect">
          <a:avLst/>
        </a:prstGeom>
        <a:solidFill>
          <a:schemeClr val="accent2">
            <a:hueOff val="-1332921"/>
            <a:satOff val="-7051"/>
            <a:lumOff val="-268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a:t>SAGE Assessments Parson’s Puzzles - Akanksha Gupta, Sudhanshu Mohan </a:t>
          </a:r>
        </a:p>
      </dsp:txBody>
      <dsp:txXfrm>
        <a:off x="7930128" y="1280"/>
        <a:ext cx="2129676" cy="1277806"/>
      </dsp:txXfrm>
    </dsp:sp>
    <dsp:sp modelId="{0DDB6009-1355-4659-AA20-10ED82612817}">
      <dsp:nvSpPr>
        <dsp:cNvPr id="0" name=""/>
        <dsp:cNvSpPr/>
      </dsp:nvSpPr>
      <dsp:spPr>
        <a:xfrm>
          <a:off x="2199496" y="2362095"/>
          <a:ext cx="459225" cy="91440"/>
        </a:xfrm>
        <a:custGeom>
          <a:avLst/>
          <a:gdLst/>
          <a:ahLst/>
          <a:cxnLst/>
          <a:rect l="0" t="0" r="0" b="0"/>
          <a:pathLst>
            <a:path>
              <a:moveTo>
                <a:pt x="0" y="45720"/>
              </a:moveTo>
              <a:lnTo>
                <a:pt x="179482" y="45719"/>
              </a:lnTo>
            </a:path>
            <a:path>
              <a:moveTo>
                <a:pt x="279743" y="45719"/>
              </a:moveTo>
              <a:lnTo>
                <a:pt x="459225" y="45720"/>
              </a:lnTo>
            </a:path>
          </a:pathLst>
        </a:custGeom>
        <a:noFill/>
        <a:ln w="9525" cap="rnd" cmpd="sng" algn="ctr">
          <a:solidFill>
            <a:schemeClr val="accent2">
              <a:hueOff val="-2073432"/>
              <a:satOff val="-10969"/>
              <a:lumOff val="-418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5</a:t>
          </a:r>
        </a:p>
      </dsp:txBody>
      <dsp:txXfrm>
        <a:off x="2378979" y="2328601"/>
        <a:ext cx="100261" cy="158428"/>
      </dsp:txXfrm>
    </dsp:sp>
    <dsp:sp modelId="{A7F82B39-4DD3-4860-B610-F349E72AEF69}">
      <dsp:nvSpPr>
        <dsp:cNvPr id="0" name=""/>
        <dsp:cNvSpPr/>
      </dsp:nvSpPr>
      <dsp:spPr>
        <a:xfrm>
          <a:off x="71619" y="1768912"/>
          <a:ext cx="2129676" cy="1277806"/>
        </a:xfrm>
        <a:prstGeom prst="rect">
          <a:avLst/>
        </a:prstGeom>
        <a:solidFill>
          <a:schemeClr val="accent2">
            <a:hueOff val="-1777228"/>
            <a:satOff val="-9402"/>
            <a:lumOff val="-358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a:t>SAGE Dashboard – Ruicong Xie, Tianci Zhong</a:t>
          </a:r>
        </a:p>
      </dsp:txBody>
      <dsp:txXfrm>
        <a:off x="71619" y="1768912"/>
        <a:ext cx="2129676" cy="1277806"/>
      </dsp:txXfrm>
    </dsp:sp>
    <dsp:sp modelId="{A9C2480C-39AB-4D63-94E7-BA12CA31BB33}">
      <dsp:nvSpPr>
        <dsp:cNvPr id="0" name=""/>
        <dsp:cNvSpPr/>
      </dsp:nvSpPr>
      <dsp:spPr>
        <a:xfrm>
          <a:off x="4818999" y="2362095"/>
          <a:ext cx="459225" cy="91440"/>
        </a:xfrm>
        <a:custGeom>
          <a:avLst/>
          <a:gdLst/>
          <a:ahLst/>
          <a:cxnLst/>
          <a:rect l="0" t="0" r="0" b="0"/>
          <a:pathLst>
            <a:path>
              <a:moveTo>
                <a:pt x="0" y="45720"/>
              </a:moveTo>
              <a:lnTo>
                <a:pt x="179482" y="45719"/>
              </a:lnTo>
            </a:path>
            <a:path>
              <a:moveTo>
                <a:pt x="279743" y="45719"/>
              </a:moveTo>
              <a:lnTo>
                <a:pt x="459225" y="45720"/>
              </a:lnTo>
            </a:path>
          </a:pathLst>
        </a:custGeom>
        <a:noFill/>
        <a:ln w="9525" cap="rnd" cmpd="sng" algn="ctr">
          <a:solidFill>
            <a:schemeClr val="accent2">
              <a:hueOff val="-2591790"/>
              <a:satOff val="-13711"/>
              <a:lumOff val="-522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6</a:t>
          </a:r>
        </a:p>
      </dsp:txBody>
      <dsp:txXfrm>
        <a:off x="4998481" y="2328601"/>
        <a:ext cx="100261" cy="158428"/>
      </dsp:txXfrm>
    </dsp:sp>
    <dsp:sp modelId="{13A1F781-FC20-4354-A4AB-DBC973383AE1}">
      <dsp:nvSpPr>
        <dsp:cNvPr id="0" name=""/>
        <dsp:cNvSpPr/>
      </dsp:nvSpPr>
      <dsp:spPr>
        <a:xfrm>
          <a:off x="2691122" y="1768912"/>
          <a:ext cx="2129676" cy="1277806"/>
        </a:xfrm>
        <a:prstGeom prst="rect">
          <a:avLst/>
        </a:prstGeom>
        <a:solidFill>
          <a:schemeClr val="accent2">
            <a:hueOff val="-2221534"/>
            <a:satOff val="-11752"/>
            <a:lumOff val="-448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a:t>Enhanced Data Collection, Student Progress Modeling, and Intelligent Hinting in SAGE– Sambhav Anand, Allison Sawyer</a:t>
          </a:r>
        </a:p>
      </dsp:txBody>
      <dsp:txXfrm>
        <a:off x="2691122" y="1768912"/>
        <a:ext cx="2129676" cy="1277806"/>
      </dsp:txXfrm>
    </dsp:sp>
    <dsp:sp modelId="{00227C5E-2D3E-4074-BCE1-0799543B0B7F}">
      <dsp:nvSpPr>
        <dsp:cNvPr id="0" name=""/>
        <dsp:cNvSpPr/>
      </dsp:nvSpPr>
      <dsp:spPr>
        <a:xfrm>
          <a:off x="7438502" y="2362095"/>
          <a:ext cx="459225" cy="91440"/>
        </a:xfrm>
        <a:custGeom>
          <a:avLst/>
          <a:gdLst/>
          <a:ahLst/>
          <a:cxnLst/>
          <a:rect l="0" t="0" r="0" b="0"/>
          <a:pathLst>
            <a:path>
              <a:moveTo>
                <a:pt x="0" y="45720"/>
              </a:moveTo>
              <a:lnTo>
                <a:pt x="179482" y="45719"/>
              </a:lnTo>
            </a:path>
            <a:path>
              <a:moveTo>
                <a:pt x="279743" y="45719"/>
              </a:moveTo>
              <a:lnTo>
                <a:pt x="459225" y="45720"/>
              </a:lnTo>
            </a:path>
          </a:pathLst>
        </a:custGeom>
        <a:noFill/>
        <a:ln w="9525" cap="rnd" cmpd="sng" algn="ctr">
          <a:solidFill>
            <a:schemeClr val="accent2">
              <a:hueOff val="-3110148"/>
              <a:satOff val="-16453"/>
              <a:lumOff val="-627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7</a:t>
          </a:r>
        </a:p>
      </dsp:txBody>
      <dsp:txXfrm>
        <a:off x="7617984" y="2328601"/>
        <a:ext cx="100261" cy="158428"/>
      </dsp:txXfrm>
    </dsp:sp>
    <dsp:sp modelId="{306054AB-3391-4481-8D9C-A62FBFD62F2C}">
      <dsp:nvSpPr>
        <dsp:cNvPr id="0" name=""/>
        <dsp:cNvSpPr/>
      </dsp:nvSpPr>
      <dsp:spPr>
        <a:xfrm>
          <a:off x="5310625" y="1768912"/>
          <a:ext cx="2129676" cy="1277806"/>
        </a:xfrm>
        <a:prstGeom prst="rect">
          <a:avLst/>
        </a:prstGeom>
        <a:solidFill>
          <a:schemeClr val="accent2">
            <a:hueOff val="-2665841"/>
            <a:satOff val="-14103"/>
            <a:lumOff val="-537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a:t>Computational Thinking Learning Platform for SAGE - Sajal Khandelwal, Plaban Mohanty</a:t>
          </a:r>
        </a:p>
      </dsp:txBody>
      <dsp:txXfrm>
        <a:off x="5310625" y="1768912"/>
        <a:ext cx="2129676" cy="1277806"/>
      </dsp:txXfrm>
    </dsp:sp>
    <dsp:sp modelId="{6C93EF02-A0C5-4886-A4BA-E44EF104F070}">
      <dsp:nvSpPr>
        <dsp:cNvPr id="0" name=""/>
        <dsp:cNvSpPr/>
      </dsp:nvSpPr>
      <dsp:spPr>
        <a:xfrm>
          <a:off x="7930128" y="1768912"/>
          <a:ext cx="2129676" cy="1277806"/>
        </a:xfrm>
        <a:prstGeom prst="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356" tIns="109540" rIns="104356" bIns="109540" numCol="1" spcCol="1270" anchor="ctr" anchorCtr="0">
          <a:noAutofit/>
        </a:bodyPr>
        <a:lstStyle/>
        <a:p>
          <a:pPr marL="0" lvl="0" indent="0" algn="ctr" defTabSz="622300">
            <a:lnSpc>
              <a:spcPct val="90000"/>
            </a:lnSpc>
            <a:spcBef>
              <a:spcPct val="0"/>
            </a:spcBef>
            <a:spcAft>
              <a:spcPct val="35000"/>
            </a:spcAft>
            <a:buNone/>
          </a:pPr>
          <a:r>
            <a:rPr lang="en-US" sz="1400" kern="1200" dirty="0"/>
            <a:t>… and more to come!</a:t>
          </a:r>
        </a:p>
      </dsp:txBody>
      <dsp:txXfrm>
        <a:off x="7930128" y="1768912"/>
        <a:ext cx="2129676" cy="12778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655A8-D8EA-4FBF-9A62-F69EC6BB9560}">
      <dsp:nvSpPr>
        <dsp:cNvPr id="0" name=""/>
        <dsp:cNvSpPr/>
      </dsp:nvSpPr>
      <dsp:spPr>
        <a:xfrm rot="5400000">
          <a:off x="3308213" y="88193"/>
          <a:ext cx="1324078" cy="1151947"/>
        </a:xfrm>
        <a:prstGeom prst="hexagon">
          <a:avLst>
            <a:gd name="adj" fmla="val 25000"/>
            <a:gd name="vf" fmla="val 11547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Scratch Analyzer</a:t>
          </a:r>
        </a:p>
      </dsp:txBody>
      <dsp:txXfrm rot="-5400000">
        <a:off x="3573790" y="208463"/>
        <a:ext cx="792923" cy="911408"/>
      </dsp:txXfrm>
    </dsp:sp>
    <dsp:sp modelId="{6CFC05BF-5358-495E-87F4-9EE8FD5AA2A0}">
      <dsp:nvSpPr>
        <dsp:cNvPr id="0" name=""/>
        <dsp:cNvSpPr/>
      </dsp:nvSpPr>
      <dsp:spPr>
        <a:xfrm>
          <a:off x="4581182" y="266943"/>
          <a:ext cx="1477671" cy="794446"/>
        </a:xfrm>
        <a:prstGeom prst="rect">
          <a:avLst/>
        </a:prstGeom>
        <a:noFill/>
        <a:ln>
          <a:noFill/>
        </a:ln>
        <a:effectLst/>
      </dsp:spPr>
      <dsp:style>
        <a:lnRef idx="0">
          <a:scrgbClr r="0" g="0" b="0"/>
        </a:lnRef>
        <a:fillRef idx="0">
          <a:scrgbClr r="0" g="0" b="0"/>
        </a:fillRef>
        <a:effectRef idx="0">
          <a:scrgbClr r="0" g="0" b="0"/>
        </a:effectRef>
        <a:fontRef idx="minor"/>
      </dsp:style>
    </dsp:sp>
    <dsp:sp modelId="{DA7EA7FC-DF09-4B51-9050-4A672FF1F80E}">
      <dsp:nvSpPr>
        <dsp:cNvPr id="0" name=""/>
        <dsp:cNvSpPr/>
      </dsp:nvSpPr>
      <dsp:spPr>
        <a:xfrm rot="5400000">
          <a:off x="5515656" y="3313753"/>
          <a:ext cx="1324078" cy="1151947"/>
        </a:xfrm>
        <a:prstGeom prst="hexagon">
          <a:avLst>
            <a:gd name="adj" fmla="val 25000"/>
            <a:gd name="vf" fmla="val 115470"/>
          </a:avLst>
        </a:prstGeom>
        <a:gradFill rotWithShape="0">
          <a:gsLst>
            <a:gs pos="0">
              <a:schemeClr val="accent2">
                <a:hueOff val="-345572"/>
                <a:satOff val="-1828"/>
                <a:lumOff val="-697"/>
                <a:alphaOff val="0"/>
                <a:tint val="98000"/>
                <a:lumMod val="100000"/>
              </a:schemeClr>
            </a:gs>
            <a:gs pos="100000">
              <a:schemeClr val="accent2">
                <a:hueOff val="-345572"/>
                <a:satOff val="-1828"/>
                <a:lumOff val="-697"/>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5781233" y="3434023"/>
        <a:ext cx="792923" cy="911408"/>
      </dsp:txXfrm>
    </dsp:sp>
    <dsp:sp modelId="{DDE8E8F9-E8B1-476D-BAA8-7F4BC05AD377}">
      <dsp:nvSpPr>
        <dsp:cNvPr id="0" name=""/>
        <dsp:cNvSpPr/>
      </dsp:nvSpPr>
      <dsp:spPr>
        <a:xfrm rot="5400000">
          <a:off x="2683778" y="1159380"/>
          <a:ext cx="1324078" cy="1257328"/>
        </a:xfrm>
        <a:prstGeom prst="hexagon">
          <a:avLst>
            <a:gd name="adj" fmla="val 25000"/>
            <a:gd name="vf" fmla="val 115470"/>
          </a:avLst>
        </a:prstGeom>
        <a:gradFill rotWithShape="0">
          <a:gsLst>
            <a:gs pos="0">
              <a:schemeClr val="accent2">
                <a:hueOff val="-691144"/>
                <a:satOff val="-3656"/>
                <a:lumOff val="-1394"/>
                <a:alphaOff val="0"/>
                <a:tint val="98000"/>
                <a:lumMod val="100000"/>
              </a:schemeClr>
            </a:gs>
            <a:gs pos="100000">
              <a:schemeClr val="accent2">
                <a:hueOff val="-691144"/>
                <a:satOff val="-3656"/>
                <a:lumOff val="-139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Visual Assessment Server</a:t>
          </a:r>
        </a:p>
      </dsp:txBody>
      <dsp:txXfrm rot="-5400000">
        <a:off x="2921426" y="1341122"/>
        <a:ext cx="848782" cy="893844"/>
      </dsp:txXfrm>
    </dsp:sp>
    <dsp:sp modelId="{55E760A8-90A3-4121-BEE0-2334FC0DF497}">
      <dsp:nvSpPr>
        <dsp:cNvPr id="0" name=""/>
        <dsp:cNvSpPr/>
      </dsp:nvSpPr>
      <dsp:spPr>
        <a:xfrm>
          <a:off x="1292172" y="1390821"/>
          <a:ext cx="1430004" cy="794446"/>
        </a:xfrm>
        <a:prstGeom prst="rect">
          <a:avLst/>
        </a:prstGeom>
        <a:noFill/>
        <a:ln>
          <a:noFill/>
        </a:ln>
        <a:effectLst/>
      </dsp:spPr>
      <dsp:style>
        <a:lnRef idx="0">
          <a:scrgbClr r="0" g="0" b="0"/>
        </a:lnRef>
        <a:fillRef idx="0">
          <a:scrgbClr r="0" g="0" b="0"/>
        </a:fillRef>
        <a:effectRef idx="0">
          <a:scrgbClr r="0" g="0" b="0"/>
        </a:effectRef>
        <a:fontRef idx="minor"/>
      </dsp:style>
    </dsp:sp>
    <dsp:sp modelId="{5ABF9E09-68B9-4FD9-9204-5B67F044C950}">
      <dsp:nvSpPr>
        <dsp:cNvPr id="0" name=""/>
        <dsp:cNvSpPr/>
      </dsp:nvSpPr>
      <dsp:spPr>
        <a:xfrm rot="5400000">
          <a:off x="3927882" y="1212070"/>
          <a:ext cx="1324078" cy="1151947"/>
        </a:xfrm>
        <a:prstGeom prst="hexagon">
          <a:avLst>
            <a:gd name="adj" fmla="val 25000"/>
            <a:gd name="vf" fmla="val 115470"/>
          </a:avLst>
        </a:prstGeom>
        <a:gradFill rotWithShape="0">
          <a:gsLst>
            <a:gs pos="0">
              <a:schemeClr val="accent2">
                <a:hueOff val="-1036716"/>
                <a:satOff val="-5484"/>
                <a:lumOff val="-2091"/>
                <a:alphaOff val="0"/>
                <a:tint val="98000"/>
                <a:lumMod val="100000"/>
              </a:schemeClr>
            </a:gs>
            <a:gs pos="100000">
              <a:schemeClr val="accent2">
                <a:hueOff val="-1036716"/>
                <a:satOff val="-5484"/>
                <a:lumOff val="-2091"/>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193459" y="1332340"/>
        <a:ext cx="792923" cy="911408"/>
      </dsp:txXfrm>
    </dsp:sp>
    <dsp:sp modelId="{D1D1280E-8613-42E7-92F3-4DE273D224D9}">
      <dsp:nvSpPr>
        <dsp:cNvPr id="0" name=""/>
        <dsp:cNvSpPr/>
      </dsp:nvSpPr>
      <dsp:spPr>
        <a:xfrm rot="5400000">
          <a:off x="3308213" y="2287163"/>
          <a:ext cx="1324078" cy="1249517"/>
        </a:xfrm>
        <a:prstGeom prst="hexagon">
          <a:avLst>
            <a:gd name="adj" fmla="val 25000"/>
            <a:gd name="vf" fmla="val 115470"/>
          </a:avLst>
        </a:prstGeom>
        <a:gradFill rotWithShape="0">
          <a:gsLst>
            <a:gs pos="0">
              <a:schemeClr val="accent2">
                <a:hueOff val="-1382288"/>
                <a:satOff val="-7312"/>
                <a:lumOff val="-2788"/>
                <a:alphaOff val="0"/>
                <a:tint val="98000"/>
                <a:lumMod val="100000"/>
              </a:schemeClr>
            </a:gs>
            <a:gs pos="100000">
              <a:schemeClr val="accent2">
                <a:hueOff val="-1382288"/>
                <a:satOff val="-7312"/>
                <a:lumOff val="-2788"/>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Visual Assessment Editor</a:t>
          </a:r>
        </a:p>
      </dsp:txBody>
      <dsp:txXfrm rot="-5400000">
        <a:off x="3547882" y="2464349"/>
        <a:ext cx="844739" cy="895146"/>
      </dsp:txXfrm>
    </dsp:sp>
    <dsp:sp modelId="{FCF13D4C-159F-423A-AFCF-68D30E814D8A}">
      <dsp:nvSpPr>
        <dsp:cNvPr id="0" name=""/>
        <dsp:cNvSpPr/>
      </dsp:nvSpPr>
      <dsp:spPr>
        <a:xfrm>
          <a:off x="4581182" y="2514698"/>
          <a:ext cx="1477671" cy="794446"/>
        </a:xfrm>
        <a:prstGeom prst="rect">
          <a:avLst/>
        </a:prstGeom>
        <a:noFill/>
        <a:ln>
          <a:noFill/>
        </a:ln>
        <a:effectLst/>
      </dsp:spPr>
      <dsp:style>
        <a:lnRef idx="0">
          <a:scrgbClr r="0" g="0" b="0"/>
        </a:lnRef>
        <a:fillRef idx="0">
          <a:scrgbClr r="0" g="0" b="0"/>
        </a:fillRef>
        <a:effectRef idx="0">
          <a:scrgbClr r="0" g="0" b="0"/>
        </a:effectRef>
        <a:fontRef idx="minor"/>
      </dsp:style>
    </dsp:sp>
    <dsp:sp modelId="{68285413-81D8-4E92-9481-40782DA05AE7}">
      <dsp:nvSpPr>
        <dsp:cNvPr id="0" name=""/>
        <dsp:cNvSpPr/>
      </dsp:nvSpPr>
      <dsp:spPr>
        <a:xfrm rot="5400000">
          <a:off x="2064110" y="2335948"/>
          <a:ext cx="1324078" cy="1151947"/>
        </a:xfrm>
        <a:prstGeom prst="hexagon">
          <a:avLst>
            <a:gd name="adj" fmla="val 25000"/>
            <a:gd name="vf" fmla="val 115470"/>
          </a:avLst>
        </a:prstGeom>
        <a:gradFill rotWithShape="0">
          <a:gsLst>
            <a:gs pos="0">
              <a:schemeClr val="accent2">
                <a:hueOff val="-1727860"/>
                <a:satOff val="-9141"/>
                <a:lumOff val="-3486"/>
                <a:alphaOff val="0"/>
                <a:tint val="98000"/>
                <a:lumMod val="100000"/>
              </a:schemeClr>
            </a:gs>
            <a:gs pos="100000">
              <a:schemeClr val="accent2">
                <a:hueOff val="-1727860"/>
                <a:satOff val="-9141"/>
                <a:lumOff val="-3486"/>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329687" y="2456218"/>
        <a:ext cx="792923" cy="911408"/>
      </dsp:txXfrm>
    </dsp:sp>
    <dsp:sp modelId="{66DF52F9-85C0-4B3A-82A4-E4A1ABC90D6A}">
      <dsp:nvSpPr>
        <dsp:cNvPr id="0" name=""/>
        <dsp:cNvSpPr/>
      </dsp:nvSpPr>
      <dsp:spPr>
        <a:xfrm rot="5400000">
          <a:off x="3941129" y="1203993"/>
          <a:ext cx="1324078" cy="1151947"/>
        </a:xfrm>
        <a:prstGeom prst="hexagon">
          <a:avLst>
            <a:gd name="adj" fmla="val 25000"/>
            <a:gd name="vf" fmla="val 115470"/>
          </a:avLst>
        </a:prstGeom>
        <a:gradFill rotWithShape="0">
          <a:gsLst>
            <a:gs pos="0">
              <a:schemeClr val="accent2">
                <a:hueOff val="-2073432"/>
                <a:satOff val="-10969"/>
                <a:lumOff val="-4183"/>
                <a:alphaOff val="0"/>
                <a:tint val="98000"/>
                <a:lumMod val="100000"/>
              </a:schemeClr>
            </a:gs>
            <a:gs pos="100000">
              <a:schemeClr val="accent2">
                <a:hueOff val="-2073432"/>
                <a:satOff val="-10969"/>
                <a:lumOff val="-4183"/>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SAGE Scratch Editor</a:t>
          </a:r>
        </a:p>
      </dsp:txBody>
      <dsp:txXfrm rot="-5400000">
        <a:off x="4206706" y="1324263"/>
        <a:ext cx="792923" cy="911408"/>
      </dsp:txXfrm>
    </dsp:sp>
    <dsp:sp modelId="{A55425EC-EBC3-4550-801C-B8B9FBD96739}">
      <dsp:nvSpPr>
        <dsp:cNvPr id="0" name=""/>
        <dsp:cNvSpPr/>
      </dsp:nvSpPr>
      <dsp:spPr>
        <a:xfrm>
          <a:off x="1292172" y="3638576"/>
          <a:ext cx="1430004" cy="794446"/>
        </a:xfrm>
        <a:prstGeom prst="rect">
          <a:avLst/>
        </a:prstGeom>
        <a:noFill/>
        <a:ln>
          <a:noFill/>
        </a:ln>
        <a:effectLst/>
      </dsp:spPr>
      <dsp:style>
        <a:lnRef idx="0">
          <a:scrgbClr r="0" g="0" b="0"/>
        </a:lnRef>
        <a:fillRef idx="0">
          <a:scrgbClr r="0" g="0" b="0"/>
        </a:fillRef>
        <a:effectRef idx="0">
          <a:scrgbClr r="0" g="0" b="0"/>
        </a:effectRef>
        <a:fontRef idx="minor"/>
      </dsp:style>
    </dsp:sp>
    <dsp:sp modelId="{66CFE7F3-6DDF-4C97-92BA-E1165F9DAE63}">
      <dsp:nvSpPr>
        <dsp:cNvPr id="0" name=""/>
        <dsp:cNvSpPr/>
      </dsp:nvSpPr>
      <dsp:spPr>
        <a:xfrm rot="5400000">
          <a:off x="3927882" y="3459825"/>
          <a:ext cx="1324078" cy="1151947"/>
        </a:xfrm>
        <a:prstGeom prst="hexagon">
          <a:avLst>
            <a:gd name="adj" fmla="val 25000"/>
            <a:gd name="vf" fmla="val 115470"/>
          </a:avLst>
        </a:prstGeom>
        <a:gradFill rotWithShape="0">
          <a:gsLst>
            <a:gs pos="0">
              <a:schemeClr val="accent2">
                <a:hueOff val="-2419004"/>
                <a:satOff val="-12797"/>
                <a:lumOff val="-4880"/>
                <a:alphaOff val="0"/>
                <a:tint val="98000"/>
                <a:lumMod val="100000"/>
              </a:schemeClr>
            </a:gs>
            <a:gs pos="100000">
              <a:schemeClr val="accent2">
                <a:hueOff val="-2419004"/>
                <a:satOff val="-12797"/>
                <a:lumOff val="-488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193459" y="3580095"/>
        <a:ext cx="792923" cy="911408"/>
      </dsp:txXfrm>
    </dsp:sp>
    <dsp:sp modelId="{88AE2448-5269-4463-9B69-598041A9F7EB}">
      <dsp:nvSpPr>
        <dsp:cNvPr id="0" name=""/>
        <dsp:cNvSpPr/>
      </dsp:nvSpPr>
      <dsp:spPr>
        <a:xfrm rot="5400000">
          <a:off x="2063188" y="2294011"/>
          <a:ext cx="1324078" cy="1145704"/>
        </a:xfrm>
        <a:prstGeom prst="hexagon">
          <a:avLst>
            <a:gd name="adj" fmla="val 25000"/>
            <a:gd name="vf" fmla="val 115470"/>
          </a:avLst>
        </a:prstGeom>
        <a:gradFill rotWithShape="0">
          <a:gsLst>
            <a:gs pos="0">
              <a:schemeClr val="accent2">
                <a:hueOff val="-2764576"/>
                <a:satOff val="-14625"/>
                <a:lumOff val="-5577"/>
                <a:alphaOff val="0"/>
                <a:tint val="98000"/>
                <a:lumMod val="100000"/>
              </a:schemeClr>
            </a:gs>
            <a:gs pos="100000">
              <a:schemeClr val="accent2">
                <a:hueOff val="-2764576"/>
                <a:satOff val="-14625"/>
                <a:lumOff val="-5577"/>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SAGE Dashboard/</a:t>
          </a:r>
        </a:p>
        <a:p>
          <a:pPr marL="0" lvl="0" indent="0" algn="ctr" defTabSz="444500">
            <a:lnSpc>
              <a:spcPct val="90000"/>
            </a:lnSpc>
            <a:spcBef>
              <a:spcPct val="0"/>
            </a:spcBef>
            <a:spcAft>
              <a:spcPct val="35000"/>
            </a:spcAft>
            <a:buNone/>
          </a:pPr>
          <a:r>
            <a:rPr lang="en-US" sz="1000" kern="1200" dirty="0"/>
            <a:t>Affinity Space</a:t>
          </a:r>
        </a:p>
      </dsp:txBody>
      <dsp:txXfrm rot="-5400000">
        <a:off x="2330464" y="2410639"/>
        <a:ext cx="789526" cy="912448"/>
      </dsp:txXfrm>
    </dsp:sp>
    <dsp:sp modelId="{7F865C01-6C6F-4653-AA52-88B2661C7F4C}">
      <dsp:nvSpPr>
        <dsp:cNvPr id="0" name=""/>
        <dsp:cNvSpPr/>
      </dsp:nvSpPr>
      <dsp:spPr>
        <a:xfrm>
          <a:off x="4581182" y="4762453"/>
          <a:ext cx="1477671" cy="794446"/>
        </a:xfrm>
        <a:prstGeom prst="rect">
          <a:avLst/>
        </a:prstGeom>
        <a:noFill/>
        <a:ln>
          <a:noFill/>
        </a:ln>
        <a:effectLst/>
      </dsp:spPr>
      <dsp:style>
        <a:lnRef idx="0">
          <a:scrgbClr r="0" g="0" b="0"/>
        </a:lnRef>
        <a:fillRef idx="0">
          <a:scrgbClr r="0" g="0" b="0"/>
        </a:fillRef>
        <a:effectRef idx="0">
          <a:scrgbClr r="0" g="0" b="0"/>
        </a:effectRef>
        <a:fontRef idx="minor"/>
      </dsp:style>
    </dsp:sp>
    <dsp:sp modelId="{FE225F70-0A30-4089-BC9F-4AA51704A961}">
      <dsp:nvSpPr>
        <dsp:cNvPr id="0" name=""/>
        <dsp:cNvSpPr/>
      </dsp:nvSpPr>
      <dsp:spPr>
        <a:xfrm rot="5400000">
          <a:off x="2064110" y="4583702"/>
          <a:ext cx="1324078" cy="1151947"/>
        </a:xfrm>
        <a:prstGeom prst="hexagon">
          <a:avLst>
            <a:gd name="adj" fmla="val 25000"/>
            <a:gd name="vf" fmla="val 115470"/>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329687" y="4703972"/>
        <a:ext cx="792923" cy="9114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F15410-801C-4578-A637-E53A88CB58AF}">
      <dsp:nvSpPr>
        <dsp:cNvPr id="0" name=""/>
        <dsp:cNvSpPr/>
      </dsp:nvSpPr>
      <dsp:spPr>
        <a:xfrm>
          <a:off x="0" y="637306"/>
          <a:ext cx="2849463" cy="18094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8C11B6-8880-47C5-B54A-7C92A85B1266}">
      <dsp:nvSpPr>
        <dsp:cNvPr id="0" name=""/>
        <dsp:cNvSpPr/>
      </dsp:nvSpPr>
      <dsp:spPr>
        <a:xfrm>
          <a:off x="316607" y="938083"/>
          <a:ext cx="2849463" cy="180940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Feedback loop for machine learning algorithm: “Eventually, it will be necessary to have a </a:t>
          </a:r>
          <a:r>
            <a:rPr lang="en-US" sz="1100" b="1" kern="1200" dirty="0"/>
            <a:t>larger sample of student users </a:t>
          </a:r>
          <a:r>
            <a:rPr lang="en-US" sz="1100" kern="1200" dirty="0"/>
            <a:t>in the target sixth- to eighth-grade range try SAGE. This student data would strengthen models of how different clusters of students approach puzzles. It would also allow </a:t>
          </a:r>
          <a:r>
            <a:rPr lang="en-US" sz="1100" b="1" kern="1200" dirty="0"/>
            <a:t>for empirical evaluations </a:t>
          </a:r>
          <a:r>
            <a:rPr lang="en-US" sz="1100" kern="1200" dirty="0"/>
            <a:t>of the usefulness and appropriateness of the hinting system.” – Allison, </a:t>
          </a:r>
          <a:r>
            <a:rPr lang="en-US" sz="1100" kern="1200" dirty="0" err="1"/>
            <a:t>Sambhav</a:t>
          </a:r>
          <a:endParaRPr lang="en-US" sz="1100" kern="1200" dirty="0"/>
        </a:p>
      </dsp:txBody>
      <dsp:txXfrm>
        <a:off x="369603" y="991079"/>
        <a:ext cx="2743471" cy="1703417"/>
      </dsp:txXfrm>
    </dsp:sp>
    <dsp:sp modelId="{99E6208C-3CA6-411F-8CD0-04E4A51CB037}">
      <dsp:nvSpPr>
        <dsp:cNvPr id="0" name=""/>
        <dsp:cNvSpPr/>
      </dsp:nvSpPr>
      <dsp:spPr>
        <a:xfrm>
          <a:off x="3482677" y="637306"/>
          <a:ext cx="2849463" cy="18094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97E08E-8299-4DED-8F1E-0B05C041E787}">
      <dsp:nvSpPr>
        <dsp:cNvPr id="0" name=""/>
        <dsp:cNvSpPr/>
      </dsp:nvSpPr>
      <dsp:spPr>
        <a:xfrm>
          <a:off x="3799284" y="938083"/>
          <a:ext cx="2849463" cy="180940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“Also, as we propose to </a:t>
          </a:r>
          <a:r>
            <a:rPr lang="en-US" sz="1100" b="1" kern="1200" dirty="0"/>
            <a:t>open this platform to the community</a:t>
          </a:r>
          <a:r>
            <a:rPr lang="en-US" sz="1100" kern="1200" dirty="0"/>
            <a:t>, over time we may have influx of courses of different qualities. Instead of manually implementing quality control with human intervention, we propose to implement a rank based model identify better quality courses. The rank could be calculated in combination of factors </a:t>
          </a:r>
          <a:r>
            <a:rPr lang="en-US" sz="1100" b="1" kern="1200" dirty="0"/>
            <a:t>like users’ ratings, number of completed courses</a:t>
          </a:r>
          <a:r>
            <a:rPr lang="en-US" sz="1100" kern="1200" dirty="0"/>
            <a:t>, comprehensiveness etc.” – Sajal, Plaban</a:t>
          </a:r>
        </a:p>
      </dsp:txBody>
      <dsp:txXfrm>
        <a:off x="3852280" y="991079"/>
        <a:ext cx="2743471" cy="1703417"/>
      </dsp:txXfrm>
    </dsp:sp>
    <dsp:sp modelId="{DAB7BA22-FF96-4529-911E-F0D96F96B89B}">
      <dsp:nvSpPr>
        <dsp:cNvPr id="0" name=""/>
        <dsp:cNvSpPr/>
      </dsp:nvSpPr>
      <dsp:spPr>
        <a:xfrm>
          <a:off x="6965354" y="637306"/>
          <a:ext cx="2849463" cy="18094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55A6D6-B684-430A-A2BB-57E5935B444D}">
      <dsp:nvSpPr>
        <dsp:cNvPr id="0" name=""/>
        <dsp:cNvSpPr/>
      </dsp:nvSpPr>
      <dsp:spPr>
        <a:xfrm>
          <a:off x="7281961" y="938083"/>
          <a:ext cx="2849463" cy="180940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t>
          </a:r>
          <a:r>
            <a:rPr lang="en-US" sz="1100" b="1" kern="1200" dirty="0"/>
            <a:t>Does gamified SAGE work better </a:t>
          </a:r>
          <a:r>
            <a:rPr lang="en-US" sz="1100" kern="1200" dirty="0"/>
            <a:t>than regular SAGE?” – Julie, Iris, Ray</a:t>
          </a:r>
        </a:p>
      </dsp:txBody>
      <dsp:txXfrm>
        <a:off x="7334957" y="991079"/>
        <a:ext cx="2743471" cy="17034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30543-E89E-4DCB-BDA4-F24EE14F1DCA}">
      <dsp:nvSpPr>
        <dsp:cNvPr id="0" name=""/>
        <dsp:cNvSpPr/>
      </dsp:nvSpPr>
      <dsp:spPr>
        <a:xfrm>
          <a:off x="348120" y="411870"/>
          <a:ext cx="2391260" cy="161850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“Building a </a:t>
          </a:r>
          <a:r>
            <a:rPr lang="en-US" sz="1000" b="1" kern="1200" dirty="0"/>
            <a:t>one-stop platform for SAGE, all components - Dashboard, Scratch Editor, Visual Assessment Language etc. under one web platform </a:t>
          </a:r>
          <a:r>
            <a:rPr lang="en-US" sz="1000" kern="1200" dirty="0"/>
            <a:t>may lead to better engagement” – </a:t>
          </a:r>
          <a:r>
            <a:rPr lang="en-US" sz="1000" kern="1200" dirty="0" err="1"/>
            <a:t>Sajal</a:t>
          </a:r>
          <a:r>
            <a:rPr lang="en-US" sz="1000" kern="1200" dirty="0"/>
            <a:t>, </a:t>
          </a:r>
          <a:r>
            <a:rPr lang="en-US" sz="1000" kern="1200" dirty="0" err="1"/>
            <a:t>Plaban</a:t>
          </a:r>
          <a:endParaRPr lang="en-US" sz="1000" kern="1200" dirty="0"/>
        </a:p>
      </dsp:txBody>
      <dsp:txXfrm>
        <a:off x="395524" y="459274"/>
        <a:ext cx="2296452" cy="1523698"/>
      </dsp:txXfrm>
    </dsp:sp>
    <dsp:sp modelId="{6AEC0FC3-07C0-4E6D-BF95-F170174F9262}">
      <dsp:nvSpPr>
        <dsp:cNvPr id="0" name=""/>
        <dsp:cNvSpPr/>
      </dsp:nvSpPr>
      <dsp:spPr>
        <a:xfrm>
          <a:off x="2665155" y="814827"/>
          <a:ext cx="2297450" cy="1574492"/>
        </a:xfrm>
        <a:prstGeom prst="roundRect">
          <a:avLst>
            <a:gd name="adj" fmla="val 10000"/>
          </a:avLst>
        </a:prstGeom>
        <a:solidFill>
          <a:schemeClr val="accent2">
            <a:hueOff val="-1036716"/>
            <a:satOff val="-5484"/>
            <a:lumOff val="-20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t>
          </a:r>
          <a:r>
            <a:rPr lang="en-US" sz="1000" b="1" kern="1200" dirty="0"/>
            <a:t>Combine Front-end website, SAGE editor, and SAGE assessment server into a single repository and server. Integrate the SAGE editor into current dashboard design</a:t>
          </a:r>
          <a:r>
            <a:rPr lang="en-US" sz="1000" kern="1200" dirty="0"/>
            <a:t>” – </a:t>
          </a:r>
          <a:r>
            <a:rPr lang="en-US" sz="1000" kern="1200" dirty="0" err="1"/>
            <a:t>Ruicong</a:t>
          </a:r>
          <a:r>
            <a:rPr lang="en-US" sz="1000" kern="1200" dirty="0"/>
            <a:t>, </a:t>
          </a:r>
          <a:r>
            <a:rPr lang="en-US" sz="1000" kern="1200" dirty="0" err="1"/>
            <a:t>Tianci</a:t>
          </a:r>
          <a:endParaRPr lang="en-US" sz="1000" kern="1200" dirty="0"/>
        </a:p>
      </dsp:txBody>
      <dsp:txXfrm>
        <a:off x="2711270" y="860942"/>
        <a:ext cx="2205220" cy="1482262"/>
      </dsp:txXfrm>
    </dsp:sp>
    <dsp:sp modelId="{E90283FC-7DF4-47B6-93DF-F44F168040BD}">
      <dsp:nvSpPr>
        <dsp:cNvPr id="0" name=""/>
        <dsp:cNvSpPr/>
      </dsp:nvSpPr>
      <dsp:spPr>
        <a:xfrm>
          <a:off x="4888907" y="1258072"/>
          <a:ext cx="2240496" cy="1449809"/>
        </a:xfrm>
        <a:prstGeom prst="roundRect">
          <a:avLst>
            <a:gd name="adj" fmla="val 10000"/>
          </a:avLst>
        </a:prstGeom>
        <a:solidFill>
          <a:schemeClr val="accent2">
            <a:hueOff val="-2073432"/>
            <a:satOff val="-10969"/>
            <a:lumOff val="-41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t>
          </a:r>
          <a:r>
            <a:rPr lang="en-US" sz="1000" b="1" kern="1200" dirty="0"/>
            <a:t>Improve service architecture to make the assessment editor more integrated with the rest of the SAGE and Scratch </a:t>
          </a:r>
          <a:r>
            <a:rPr lang="en-US" sz="1000" kern="1200" dirty="0"/>
            <a:t>suite. Create a live server using Heroku or </a:t>
          </a:r>
          <a:r>
            <a:rPr lang="en-US" sz="1000" kern="1200" dirty="0" err="1"/>
            <a:t>OpenShift</a:t>
          </a:r>
          <a:r>
            <a:rPr lang="en-US" sz="1000" kern="1200" dirty="0"/>
            <a:t>” – Julie, Iris, Ray</a:t>
          </a:r>
        </a:p>
      </dsp:txBody>
      <dsp:txXfrm>
        <a:off x="4931370" y="1300535"/>
        <a:ext cx="2155570" cy="1364883"/>
      </dsp:txXfrm>
    </dsp:sp>
    <dsp:sp modelId="{242C0E56-5E1E-46C5-883E-32F8AA41937D}">
      <dsp:nvSpPr>
        <dsp:cNvPr id="0" name=""/>
        <dsp:cNvSpPr/>
      </dsp:nvSpPr>
      <dsp:spPr>
        <a:xfrm>
          <a:off x="7187347" y="747985"/>
          <a:ext cx="2365648" cy="1547223"/>
        </a:xfrm>
        <a:prstGeom prst="roundRect">
          <a:avLst>
            <a:gd name="adj" fmla="val 10000"/>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“"An evaluation of the project should be conducted in a classroom environment where its strengths may be built upon and its weaknesses addressed. Future work should aim towards further analysis of how the puzzles can be designed in this project can be improved </a:t>
          </a:r>
          <a:r>
            <a:rPr lang="en-US" sz="1000" b="1" kern="1200" dirty="0"/>
            <a:t>to better capture a student’s computational thinking progress </a:t>
          </a:r>
          <a:r>
            <a:rPr lang="en-US" sz="1000" kern="1200" dirty="0"/>
            <a:t>over time." - Akanksha, Sudhanshu</a:t>
          </a:r>
        </a:p>
      </dsp:txBody>
      <dsp:txXfrm>
        <a:off x="7232664" y="793302"/>
        <a:ext cx="2275014" cy="14565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E9066-216C-4F21-8774-9D169C91BE1A}">
      <dsp:nvSpPr>
        <dsp:cNvPr id="0" name=""/>
        <dsp:cNvSpPr/>
      </dsp:nvSpPr>
      <dsp:spPr>
        <a:xfrm>
          <a:off x="10081" y="0"/>
          <a:ext cx="2144809" cy="1600200"/>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218" tIns="330200" rIns="167218" bIns="330200" numCol="1" spcCol="1270" anchor="t" anchorCtr="0">
          <a:noAutofit/>
        </a:bodyPr>
        <a:lstStyle/>
        <a:p>
          <a:pPr marL="0" lvl="0" indent="0" algn="l" defTabSz="444500">
            <a:lnSpc>
              <a:spcPct val="90000"/>
            </a:lnSpc>
            <a:spcBef>
              <a:spcPct val="0"/>
            </a:spcBef>
            <a:spcAft>
              <a:spcPct val="35000"/>
            </a:spcAft>
            <a:buNone/>
          </a:pPr>
          <a:r>
            <a:rPr lang="en-US" sz="1000" kern="1200" dirty="0"/>
            <a:t>Enable real-time Gameful assessments in the Node.js version of SAGE to support Gameful Constructionism usage of Scratch</a:t>
          </a:r>
        </a:p>
      </dsp:txBody>
      <dsp:txXfrm>
        <a:off x="10081" y="608076"/>
        <a:ext cx="2144809" cy="960120"/>
      </dsp:txXfrm>
    </dsp:sp>
    <dsp:sp modelId="{EB17C1B7-BE2C-4340-8E1F-30441136A8D2}">
      <dsp:nvSpPr>
        <dsp:cNvPr id="0" name=""/>
        <dsp:cNvSpPr/>
      </dsp:nvSpPr>
      <dsp:spPr>
        <a:xfrm>
          <a:off x="835078" y="160019"/>
          <a:ext cx="480060" cy="480060"/>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427" tIns="12700" rIns="37427" bIns="12700" numCol="1" spcCol="1270" anchor="ctr" anchorCtr="0">
          <a:noAutofit/>
        </a:bodyPr>
        <a:lstStyle/>
        <a:p>
          <a:pPr marL="0" lvl="0" indent="0" algn="ctr" defTabSz="977900">
            <a:lnSpc>
              <a:spcPct val="90000"/>
            </a:lnSpc>
            <a:spcBef>
              <a:spcPct val="0"/>
            </a:spcBef>
            <a:spcAft>
              <a:spcPct val="35000"/>
            </a:spcAft>
            <a:buNone/>
          </a:pPr>
          <a:r>
            <a:rPr lang="en-US" sz="2200" kern="1200" dirty="0"/>
            <a:t>1</a:t>
          </a:r>
        </a:p>
      </dsp:txBody>
      <dsp:txXfrm>
        <a:off x="905381" y="230322"/>
        <a:ext cx="339454" cy="339454"/>
      </dsp:txXfrm>
    </dsp:sp>
    <dsp:sp modelId="{F35F03BA-1B9C-46DB-B347-B7E22934D51A}">
      <dsp:nvSpPr>
        <dsp:cNvPr id="0" name=""/>
        <dsp:cNvSpPr/>
      </dsp:nvSpPr>
      <dsp:spPr>
        <a:xfrm>
          <a:off x="2703" y="1600128"/>
          <a:ext cx="2144809" cy="72"/>
        </a:xfrm>
        <a:prstGeom prst="rect">
          <a:avLst/>
        </a:prstGeom>
        <a:solidFill>
          <a:schemeClr val="accent2">
            <a:hueOff val="-444307"/>
            <a:satOff val="-2350"/>
            <a:lumOff val="-896"/>
            <a:alphaOff val="0"/>
          </a:schemeClr>
        </a:solidFill>
        <a:ln w="19050" cap="rnd" cmpd="sng" algn="ctr">
          <a:solidFill>
            <a:schemeClr val="accent2">
              <a:hueOff val="-444307"/>
              <a:satOff val="-2350"/>
              <a:lumOff val="-89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A21C85-8A11-42CD-8066-5FB3B76CA01A}">
      <dsp:nvSpPr>
        <dsp:cNvPr id="0" name=""/>
        <dsp:cNvSpPr/>
      </dsp:nvSpPr>
      <dsp:spPr>
        <a:xfrm>
          <a:off x="2361993" y="0"/>
          <a:ext cx="2144809" cy="1600200"/>
        </a:xfrm>
        <a:prstGeom prst="rect">
          <a:avLst/>
        </a:prstGeom>
        <a:solidFill>
          <a:schemeClr val="accent2">
            <a:tint val="40000"/>
            <a:alpha val="90000"/>
            <a:hueOff val="-1290454"/>
            <a:satOff val="-6377"/>
            <a:lumOff val="-642"/>
            <a:alphaOff val="0"/>
          </a:schemeClr>
        </a:solidFill>
        <a:ln w="19050" cap="rnd" cmpd="sng" algn="ctr">
          <a:solidFill>
            <a:schemeClr val="accent2">
              <a:tint val="40000"/>
              <a:alpha val="90000"/>
              <a:hueOff val="-1290454"/>
              <a:satOff val="-6377"/>
              <a:lumOff val="-6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218" tIns="330200" rIns="167218" bIns="330200" numCol="1" spcCol="1270" anchor="t" anchorCtr="0">
          <a:noAutofit/>
        </a:bodyPr>
        <a:lstStyle/>
        <a:p>
          <a:pPr marL="0" lvl="0" indent="0" algn="l" defTabSz="400050">
            <a:lnSpc>
              <a:spcPct val="90000"/>
            </a:lnSpc>
            <a:spcBef>
              <a:spcPct val="0"/>
            </a:spcBef>
            <a:spcAft>
              <a:spcPct val="35000"/>
            </a:spcAft>
            <a:buNone/>
          </a:pPr>
          <a:r>
            <a:rPr lang="en-US" sz="900" kern="1200" dirty="0"/>
            <a:t>Translation of the terminologies and structure into a shared and unified nomenclature defined within the SAGE Gameful Framework (ECD/ADAGE)</a:t>
          </a:r>
        </a:p>
      </dsp:txBody>
      <dsp:txXfrm>
        <a:off x="2361993" y="608076"/>
        <a:ext cx="2144809" cy="960120"/>
      </dsp:txXfrm>
    </dsp:sp>
    <dsp:sp modelId="{681E16FF-7951-4BA3-8FAD-D9E2C695F3DB}">
      <dsp:nvSpPr>
        <dsp:cNvPr id="0" name=""/>
        <dsp:cNvSpPr/>
      </dsp:nvSpPr>
      <dsp:spPr>
        <a:xfrm>
          <a:off x="3194368" y="160019"/>
          <a:ext cx="480060" cy="480060"/>
        </a:xfrm>
        <a:prstGeom prst="ellipse">
          <a:avLst/>
        </a:prstGeom>
        <a:solidFill>
          <a:schemeClr val="accent2">
            <a:hueOff val="-888614"/>
            <a:satOff val="-4701"/>
            <a:lumOff val="-1793"/>
            <a:alphaOff val="0"/>
          </a:schemeClr>
        </a:solidFill>
        <a:ln w="19050" cap="rnd" cmpd="sng" algn="ctr">
          <a:solidFill>
            <a:schemeClr val="accent2">
              <a:hueOff val="-888614"/>
              <a:satOff val="-4701"/>
              <a:lumOff val="-179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427" tIns="12700" rIns="37427" bIns="12700" numCol="1" spcCol="1270" anchor="ctr" anchorCtr="0">
          <a:noAutofit/>
        </a:bodyPr>
        <a:lstStyle/>
        <a:p>
          <a:pPr marL="0" lvl="0" indent="0" algn="ctr" defTabSz="977900">
            <a:lnSpc>
              <a:spcPct val="90000"/>
            </a:lnSpc>
            <a:spcBef>
              <a:spcPct val="0"/>
            </a:spcBef>
            <a:spcAft>
              <a:spcPct val="35000"/>
            </a:spcAft>
            <a:buNone/>
          </a:pPr>
          <a:r>
            <a:rPr lang="en-US" sz="2200" kern="1200"/>
            <a:t>2</a:t>
          </a:r>
        </a:p>
      </dsp:txBody>
      <dsp:txXfrm>
        <a:off x="3264671" y="230322"/>
        <a:ext cx="339454" cy="339454"/>
      </dsp:txXfrm>
    </dsp:sp>
    <dsp:sp modelId="{3D21C361-27A5-4846-A541-0B16648A40C8}">
      <dsp:nvSpPr>
        <dsp:cNvPr id="0" name=""/>
        <dsp:cNvSpPr/>
      </dsp:nvSpPr>
      <dsp:spPr>
        <a:xfrm>
          <a:off x="2361993" y="1600128"/>
          <a:ext cx="2144809" cy="72"/>
        </a:xfrm>
        <a:prstGeom prst="rect">
          <a:avLst/>
        </a:prstGeom>
        <a:solidFill>
          <a:schemeClr val="accent2">
            <a:hueOff val="-1332921"/>
            <a:satOff val="-7051"/>
            <a:lumOff val="-2689"/>
            <a:alphaOff val="0"/>
          </a:schemeClr>
        </a:solidFill>
        <a:ln w="19050" cap="rnd" cmpd="sng" algn="ctr">
          <a:solidFill>
            <a:schemeClr val="accent2">
              <a:hueOff val="-1332921"/>
              <a:satOff val="-7051"/>
              <a:lumOff val="-268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5BF20E-4FE1-41C3-AAA1-D23DFCC17AEB}">
      <dsp:nvSpPr>
        <dsp:cNvPr id="0" name=""/>
        <dsp:cNvSpPr/>
      </dsp:nvSpPr>
      <dsp:spPr>
        <a:xfrm>
          <a:off x="4721283" y="0"/>
          <a:ext cx="2144809" cy="1600200"/>
        </a:xfrm>
        <a:prstGeom prst="rect">
          <a:avLst/>
        </a:prstGeom>
        <a:solidFill>
          <a:schemeClr val="accent2">
            <a:tint val="40000"/>
            <a:alpha val="90000"/>
            <a:hueOff val="-2580908"/>
            <a:satOff val="-12755"/>
            <a:lumOff val="-1283"/>
            <a:alphaOff val="0"/>
          </a:schemeClr>
        </a:solidFill>
        <a:ln w="19050" cap="rnd" cmpd="sng" algn="ctr">
          <a:solidFill>
            <a:schemeClr val="accent2">
              <a:tint val="40000"/>
              <a:alpha val="90000"/>
              <a:hueOff val="-2580908"/>
              <a:satOff val="-12755"/>
              <a:lumOff val="-12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218" tIns="330200" rIns="167218" bIns="330200" numCol="1" spcCol="1270" anchor="t" anchorCtr="0">
          <a:noAutofit/>
        </a:bodyPr>
        <a:lstStyle/>
        <a:p>
          <a:pPr marL="0" lvl="0" indent="0" algn="l" defTabSz="444500">
            <a:lnSpc>
              <a:spcPct val="90000"/>
            </a:lnSpc>
            <a:spcBef>
              <a:spcPct val="0"/>
            </a:spcBef>
            <a:spcAft>
              <a:spcPct val="35000"/>
            </a:spcAft>
            <a:buNone/>
          </a:pPr>
          <a:r>
            <a:rPr lang="en-US" sz="1000" kern="1200" dirty="0"/>
            <a:t>Overhaul fun and inviting Game Objectives in a Gameful UI (Point value, Progress Bar, Quantification of Assessed Steps) </a:t>
          </a:r>
        </a:p>
      </dsp:txBody>
      <dsp:txXfrm>
        <a:off x="4721283" y="608076"/>
        <a:ext cx="2144809" cy="960120"/>
      </dsp:txXfrm>
    </dsp:sp>
    <dsp:sp modelId="{BDA7106A-72CB-4B96-818F-1BB2DC16322D}">
      <dsp:nvSpPr>
        <dsp:cNvPr id="0" name=""/>
        <dsp:cNvSpPr/>
      </dsp:nvSpPr>
      <dsp:spPr>
        <a:xfrm>
          <a:off x="5553657" y="160019"/>
          <a:ext cx="480060" cy="480060"/>
        </a:xfrm>
        <a:prstGeom prst="ellipse">
          <a:avLst/>
        </a:prstGeom>
        <a:solidFill>
          <a:schemeClr val="accent2">
            <a:hueOff val="-1777228"/>
            <a:satOff val="-9402"/>
            <a:lumOff val="-3585"/>
            <a:alphaOff val="0"/>
          </a:schemeClr>
        </a:solidFill>
        <a:ln w="19050" cap="rnd" cmpd="sng" algn="ctr">
          <a:solidFill>
            <a:schemeClr val="accent2">
              <a:hueOff val="-1777228"/>
              <a:satOff val="-9402"/>
              <a:lumOff val="-358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427" tIns="12700" rIns="37427" bIns="12700" numCol="1" spcCol="1270" anchor="ctr" anchorCtr="0">
          <a:noAutofit/>
        </a:bodyPr>
        <a:lstStyle/>
        <a:p>
          <a:pPr marL="0" lvl="0" indent="0" algn="ctr" defTabSz="977900">
            <a:lnSpc>
              <a:spcPct val="90000"/>
            </a:lnSpc>
            <a:spcBef>
              <a:spcPct val="0"/>
            </a:spcBef>
            <a:spcAft>
              <a:spcPct val="35000"/>
            </a:spcAft>
            <a:buNone/>
          </a:pPr>
          <a:r>
            <a:rPr lang="en-US" sz="2200" kern="1200"/>
            <a:t>3</a:t>
          </a:r>
        </a:p>
      </dsp:txBody>
      <dsp:txXfrm>
        <a:off x="5623960" y="230322"/>
        <a:ext cx="339454" cy="339454"/>
      </dsp:txXfrm>
    </dsp:sp>
    <dsp:sp modelId="{320FF8AB-6345-488C-A3C7-A85238D70B2D}">
      <dsp:nvSpPr>
        <dsp:cNvPr id="0" name=""/>
        <dsp:cNvSpPr/>
      </dsp:nvSpPr>
      <dsp:spPr>
        <a:xfrm>
          <a:off x="4721283" y="1600128"/>
          <a:ext cx="2144809" cy="72"/>
        </a:xfrm>
        <a:prstGeom prst="rect">
          <a:avLst/>
        </a:prstGeom>
        <a:solidFill>
          <a:schemeClr val="accent2">
            <a:hueOff val="-2221534"/>
            <a:satOff val="-11752"/>
            <a:lumOff val="-4481"/>
            <a:alphaOff val="0"/>
          </a:schemeClr>
        </a:solidFill>
        <a:ln w="19050" cap="rnd" cmpd="sng" algn="ctr">
          <a:solidFill>
            <a:schemeClr val="accent2">
              <a:hueOff val="-2221534"/>
              <a:satOff val="-11752"/>
              <a:lumOff val="-448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06AF4D-3898-45EC-AD92-F1D30ACCB6D3}">
      <dsp:nvSpPr>
        <dsp:cNvPr id="0" name=""/>
        <dsp:cNvSpPr/>
      </dsp:nvSpPr>
      <dsp:spPr>
        <a:xfrm>
          <a:off x="7080573" y="0"/>
          <a:ext cx="2144809" cy="1600200"/>
        </a:xfrm>
        <a:prstGeom prst="rect">
          <a:avLst/>
        </a:prstGeom>
        <a:solidFill>
          <a:schemeClr val="accent2">
            <a:tint val="40000"/>
            <a:alpha val="90000"/>
            <a:hueOff val="-3871361"/>
            <a:satOff val="-19132"/>
            <a:lumOff val="-1925"/>
            <a:alphaOff val="0"/>
          </a:schemeClr>
        </a:solidFill>
        <a:ln w="19050" cap="rnd" cmpd="sng" algn="ctr">
          <a:solidFill>
            <a:schemeClr val="accent2">
              <a:tint val="40000"/>
              <a:alpha val="90000"/>
              <a:hueOff val="-3871361"/>
              <a:satOff val="-19132"/>
              <a:lumOff val="-19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218" tIns="330200" rIns="167218" bIns="330200" numCol="1" spcCol="1270" anchor="t" anchorCtr="0">
          <a:noAutofit/>
        </a:bodyPr>
        <a:lstStyle/>
        <a:p>
          <a:pPr marL="0" lvl="0" indent="0" algn="l" defTabSz="444500">
            <a:lnSpc>
              <a:spcPct val="90000"/>
            </a:lnSpc>
            <a:spcBef>
              <a:spcPct val="0"/>
            </a:spcBef>
            <a:spcAft>
              <a:spcPct val="35000"/>
            </a:spcAft>
            <a:buNone/>
          </a:pPr>
          <a:r>
            <a:rPr lang="en-US" sz="1000" kern="1200" dirty="0"/>
            <a:t>Persistent Gameful progress keeping, completion, summary, tracker</a:t>
          </a:r>
        </a:p>
      </dsp:txBody>
      <dsp:txXfrm>
        <a:off x="7080573" y="608076"/>
        <a:ext cx="2144809" cy="960120"/>
      </dsp:txXfrm>
    </dsp:sp>
    <dsp:sp modelId="{6366F690-0B69-46A7-BA74-4706E49F2A54}">
      <dsp:nvSpPr>
        <dsp:cNvPr id="0" name=""/>
        <dsp:cNvSpPr/>
      </dsp:nvSpPr>
      <dsp:spPr>
        <a:xfrm>
          <a:off x="7912947" y="160019"/>
          <a:ext cx="480060" cy="480060"/>
        </a:xfrm>
        <a:prstGeom prst="ellipse">
          <a:avLst/>
        </a:prstGeom>
        <a:solidFill>
          <a:schemeClr val="accent2">
            <a:hueOff val="-2665841"/>
            <a:satOff val="-14103"/>
            <a:lumOff val="-5378"/>
            <a:alphaOff val="0"/>
          </a:schemeClr>
        </a:solidFill>
        <a:ln w="19050" cap="rnd" cmpd="sng" algn="ctr">
          <a:solidFill>
            <a:schemeClr val="accent2">
              <a:hueOff val="-2665841"/>
              <a:satOff val="-14103"/>
              <a:lumOff val="-537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427" tIns="12700" rIns="37427" bIns="12700" numCol="1" spcCol="1270" anchor="ctr" anchorCtr="0">
          <a:noAutofit/>
        </a:bodyPr>
        <a:lstStyle/>
        <a:p>
          <a:pPr marL="0" lvl="0" indent="0" algn="ctr" defTabSz="977900">
            <a:lnSpc>
              <a:spcPct val="90000"/>
            </a:lnSpc>
            <a:spcBef>
              <a:spcPct val="0"/>
            </a:spcBef>
            <a:spcAft>
              <a:spcPct val="35000"/>
            </a:spcAft>
            <a:buNone/>
          </a:pPr>
          <a:r>
            <a:rPr lang="en-US" sz="2200" kern="1200"/>
            <a:t>4</a:t>
          </a:r>
        </a:p>
      </dsp:txBody>
      <dsp:txXfrm>
        <a:off x="7983250" y="230322"/>
        <a:ext cx="339454" cy="339454"/>
      </dsp:txXfrm>
    </dsp:sp>
    <dsp:sp modelId="{D6BD5D79-40D6-4596-8A10-8401F3D29F69}">
      <dsp:nvSpPr>
        <dsp:cNvPr id="0" name=""/>
        <dsp:cNvSpPr/>
      </dsp:nvSpPr>
      <dsp:spPr>
        <a:xfrm>
          <a:off x="7080573" y="1600128"/>
          <a:ext cx="2144809" cy="72"/>
        </a:xfrm>
        <a:prstGeom prst="rect">
          <a:avLst/>
        </a:prstGeom>
        <a:solidFill>
          <a:schemeClr val="accent2">
            <a:hueOff val="-3110148"/>
            <a:satOff val="-16453"/>
            <a:lumOff val="-6274"/>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A14371-8529-4B86-97A4-C465BACB094D}">
      <dsp:nvSpPr>
        <dsp:cNvPr id="0" name=""/>
        <dsp:cNvSpPr/>
      </dsp:nvSpPr>
      <dsp:spPr>
        <a:xfrm>
          <a:off x="759856" y="0"/>
          <a:ext cx="8611711" cy="30480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B3E7E1-2D04-4604-85B5-914C9E965109}">
      <dsp:nvSpPr>
        <dsp:cNvPr id="0" name=""/>
        <dsp:cNvSpPr/>
      </dsp:nvSpPr>
      <dsp:spPr>
        <a:xfrm>
          <a:off x="865" y="914400"/>
          <a:ext cx="1387629" cy="12192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ctr" defTabSz="444500">
            <a:lnSpc>
              <a:spcPct val="90000"/>
            </a:lnSpc>
            <a:spcBef>
              <a:spcPct val="0"/>
            </a:spcBef>
            <a:spcAft>
              <a:spcPct val="35000"/>
            </a:spcAft>
            <a:buNone/>
          </a:pPr>
          <a:r>
            <a:rPr lang="en-US" sz="1000" kern="1200" dirty="0"/>
            <a:t>10/12</a:t>
          </a:r>
        </a:p>
        <a:p>
          <a:pPr marL="0" lvl="0" indent="0" algn="ctr" defTabSz="444500">
            <a:lnSpc>
              <a:spcPct val="90000"/>
            </a:lnSpc>
            <a:spcBef>
              <a:spcPct val="0"/>
            </a:spcBef>
            <a:spcAft>
              <a:spcPct val="35000"/>
            </a:spcAft>
            <a:buNone/>
          </a:pPr>
          <a:r>
            <a:rPr lang="en-US" sz="1000" kern="1200" dirty="0"/>
            <a:t>Current State Development Environment Setup</a:t>
          </a:r>
        </a:p>
      </dsp:txBody>
      <dsp:txXfrm>
        <a:off x="60381" y="973916"/>
        <a:ext cx="1268597" cy="1100168"/>
      </dsp:txXfrm>
    </dsp:sp>
    <dsp:sp modelId="{7772380E-20DB-4FF5-9668-B7894D976B84}">
      <dsp:nvSpPr>
        <dsp:cNvPr id="0" name=""/>
        <dsp:cNvSpPr/>
      </dsp:nvSpPr>
      <dsp:spPr>
        <a:xfrm>
          <a:off x="1457876" y="914400"/>
          <a:ext cx="1387629" cy="1219200"/>
        </a:xfrm>
        <a:prstGeom prst="roundRect">
          <a:avLst/>
        </a:prstGeom>
        <a:solidFill>
          <a:schemeClr val="accent2">
            <a:hueOff val="-518358"/>
            <a:satOff val="-2742"/>
            <a:lumOff val="-104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ctr" defTabSz="444500">
            <a:lnSpc>
              <a:spcPct val="90000"/>
            </a:lnSpc>
            <a:spcBef>
              <a:spcPct val="0"/>
            </a:spcBef>
            <a:spcAft>
              <a:spcPct val="35000"/>
            </a:spcAft>
            <a:buNone/>
          </a:pPr>
          <a:r>
            <a:rPr lang="en-US" sz="1000" kern="1200" dirty="0"/>
            <a:t>11/09</a:t>
          </a:r>
        </a:p>
        <a:p>
          <a:pPr marL="0" lvl="0" indent="0" algn="ctr" defTabSz="444500">
            <a:lnSpc>
              <a:spcPct val="90000"/>
            </a:lnSpc>
            <a:spcBef>
              <a:spcPct val="0"/>
            </a:spcBef>
            <a:spcAft>
              <a:spcPct val="35000"/>
            </a:spcAft>
            <a:buNone/>
          </a:pPr>
          <a:r>
            <a:rPr lang="en-US" sz="1000" kern="1200" dirty="0"/>
            <a:t>Successfully port and verify all Go-based Assessment Server functionalities to Node.js</a:t>
          </a:r>
        </a:p>
      </dsp:txBody>
      <dsp:txXfrm>
        <a:off x="1517392" y="973916"/>
        <a:ext cx="1268597" cy="1100168"/>
      </dsp:txXfrm>
    </dsp:sp>
    <dsp:sp modelId="{2A649A61-09C7-41D4-9662-C834DA9B8776}">
      <dsp:nvSpPr>
        <dsp:cNvPr id="0" name=""/>
        <dsp:cNvSpPr/>
      </dsp:nvSpPr>
      <dsp:spPr>
        <a:xfrm>
          <a:off x="2914887" y="914400"/>
          <a:ext cx="1387629" cy="1219200"/>
        </a:xfrm>
        <a:prstGeom prst="roundRect">
          <a:avLst/>
        </a:prstGeom>
        <a:solidFill>
          <a:schemeClr val="accent2">
            <a:hueOff val="-1036716"/>
            <a:satOff val="-5484"/>
            <a:lumOff val="-20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ctr" defTabSz="444500">
            <a:lnSpc>
              <a:spcPct val="90000"/>
            </a:lnSpc>
            <a:spcBef>
              <a:spcPct val="0"/>
            </a:spcBef>
            <a:spcAft>
              <a:spcPct val="35000"/>
            </a:spcAft>
            <a:buNone/>
          </a:pPr>
          <a:r>
            <a:rPr lang="en-US" sz="1000" kern="1200" dirty="0"/>
            <a:t>11/09</a:t>
          </a:r>
        </a:p>
        <a:p>
          <a:pPr marL="0" lvl="0" indent="0" algn="ctr" defTabSz="444500">
            <a:lnSpc>
              <a:spcPct val="90000"/>
            </a:lnSpc>
            <a:spcBef>
              <a:spcPct val="0"/>
            </a:spcBef>
            <a:spcAft>
              <a:spcPct val="35000"/>
            </a:spcAft>
            <a:buNone/>
          </a:pPr>
          <a:r>
            <a:rPr lang="en-US" sz="1000" kern="1200" dirty="0"/>
            <a:t>Create a SAGE data analytics framework to support dynamic analysis of 'wild' and SAGE scratch data</a:t>
          </a:r>
        </a:p>
      </dsp:txBody>
      <dsp:txXfrm>
        <a:off x="2974403" y="973916"/>
        <a:ext cx="1268597" cy="1100168"/>
      </dsp:txXfrm>
    </dsp:sp>
    <dsp:sp modelId="{584E68CA-E082-4591-AD3D-717842A6F94F}">
      <dsp:nvSpPr>
        <dsp:cNvPr id="0" name=""/>
        <dsp:cNvSpPr/>
      </dsp:nvSpPr>
      <dsp:spPr>
        <a:xfrm>
          <a:off x="4371897" y="914400"/>
          <a:ext cx="1387629" cy="1219200"/>
        </a:xfrm>
        <a:prstGeom prst="roundRect">
          <a:avLst/>
        </a:prstGeom>
        <a:solidFill>
          <a:schemeClr val="accent2">
            <a:hueOff val="-1555074"/>
            <a:satOff val="-8227"/>
            <a:lumOff val="-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ctr" defTabSz="444500">
            <a:lnSpc>
              <a:spcPct val="90000"/>
            </a:lnSpc>
            <a:spcBef>
              <a:spcPct val="0"/>
            </a:spcBef>
            <a:spcAft>
              <a:spcPct val="35000"/>
            </a:spcAft>
            <a:buNone/>
          </a:pPr>
          <a:r>
            <a:rPr lang="en-US" sz="1000" kern="1200" dirty="0"/>
            <a:t>11/30</a:t>
          </a:r>
        </a:p>
        <a:p>
          <a:pPr marL="0" lvl="0" indent="0" algn="ctr" defTabSz="444500">
            <a:lnSpc>
              <a:spcPct val="90000"/>
            </a:lnSpc>
            <a:spcBef>
              <a:spcPct val="0"/>
            </a:spcBef>
            <a:spcAft>
              <a:spcPct val="35000"/>
            </a:spcAft>
            <a:buNone/>
          </a:pPr>
          <a:r>
            <a:rPr lang="en-US" sz="1000" kern="1200" dirty="0"/>
            <a:t> Complete baseline analysis using SAGE data analytics framework against wild Scratch data</a:t>
          </a:r>
        </a:p>
      </dsp:txBody>
      <dsp:txXfrm>
        <a:off x="4431413" y="973916"/>
        <a:ext cx="1268597" cy="1100168"/>
      </dsp:txXfrm>
    </dsp:sp>
    <dsp:sp modelId="{E1A4EF05-8ED2-4080-862A-856BDB5EFBD4}">
      <dsp:nvSpPr>
        <dsp:cNvPr id="0" name=""/>
        <dsp:cNvSpPr/>
      </dsp:nvSpPr>
      <dsp:spPr>
        <a:xfrm>
          <a:off x="5828908" y="914400"/>
          <a:ext cx="1387629" cy="1219200"/>
        </a:xfrm>
        <a:prstGeom prst="roundRect">
          <a:avLst/>
        </a:prstGeom>
        <a:solidFill>
          <a:schemeClr val="accent2">
            <a:hueOff val="-2073432"/>
            <a:satOff val="-10969"/>
            <a:lumOff val="-41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ctr" defTabSz="444500">
            <a:lnSpc>
              <a:spcPct val="90000"/>
            </a:lnSpc>
            <a:spcBef>
              <a:spcPct val="0"/>
            </a:spcBef>
            <a:spcAft>
              <a:spcPct val="35000"/>
            </a:spcAft>
            <a:buNone/>
          </a:pPr>
          <a:r>
            <a:rPr lang="en-US" sz="1000" kern="1200" dirty="0"/>
            <a:t>11/30 </a:t>
          </a:r>
        </a:p>
        <a:p>
          <a:pPr marL="0" lvl="0" indent="0" algn="ctr" defTabSz="444500">
            <a:lnSpc>
              <a:spcPct val="90000"/>
            </a:lnSpc>
            <a:spcBef>
              <a:spcPct val="0"/>
            </a:spcBef>
            <a:spcAft>
              <a:spcPct val="35000"/>
            </a:spcAft>
            <a:buNone/>
          </a:pPr>
          <a:r>
            <a:rPr lang="en-US" sz="1000" kern="1200" dirty="0"/>
            <a:t>Add Gameful Constructionism enhancements into the Assessments module</a:t>
          </a:r>
        </a:p>
      </dsp:txBody>
      <dsp:txXfrm>
        <a:off x="5888424" y="973916"/>
        <a:ext cx="1268597" cy="1100168"/>
      </dsp:txXfrm>
    </dsp:sp>
    <dsp:sp modelId="{02D714DD-3194-4D56-B75F-2024FAA325E9}">
      <dsp:nvSpPr>
        <dsp:cNvPr id="0" name=""/>
        <dsp:cNvSpPr/>
      </dsp:nvSpPr>
      <dsp:spPr>
        <a:xfrm>
          <a:off x="7285919" y="914400"/>
          <a:ext cx="1387629" cy="1219200"/>
        </a:xfrm>
        <a:prstGeom prst="roundRect">
          <a:avLst/>
        </a:prstGeom>
        <a:solidFill>
          <a:schemeClr val="accent2">
            <a:hueOff val="-2591790"/>
            <a:satOff val="-13711"/>
            <a:lumOff val="-522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ctr" defTabSz="444500">
            <a:lnSpc>
              <a:spcPct val="90000"/>
            </a:lnSpc>
            <a:spcBef>
              <a:spcPct val="0"/>
            </a:spcBef>
            <a:spcAft>
              <a:spcPct val="35000"/>
            </a:spcAft>
            <a:buNone/>
          </a:pPr>
          <a:r>
            <a:rPr lang="en-US" sz="1000" kern="1200" dirty="0"/>
            <a:t>12/07</a:t>
          </a:r>
        </a:p>
        <a:p>
          <a:pPr marL="0" lvl="0" indent="0" algn="ctr" defTabSz="444500">
            <a:lnSpc>
              <a:spcPct val="90000"/>
            </a:lnSpc>
            <a:spcBef>
              <a:spcPct val="0"/>
            </a:spcBef>
            <a:spcAft>
              <a:spcPct val="35000"/>
            </a:spcAft>
            <a:buNone/>
          </a:pPr>
          <a:r>
            <a:rPr lang="en-US" sz="1000" kern="1200" dirty="0"/>
            <a:t> Final Report</a:t>
          </a:r>
        </a:p>
      </dsp:txBody>
      <dsp:txXfrm>
        <a:off x="7345435" y="973916"/>
        <a:ext cx="1268597" cy="1100168"/>
      </dsp:txXfrm>
    </dsp:sp>
    <dsp:sp modelId="{14F7D50A-9738-4D79-A0E3-0EFE41B57754}">
      <dsp:nvSpPr>
        <dsp:cNvPr id="0" name=""/>
        <dsp:cNvSpPr/>
      </dsp:nvSpPr>
      <dsp:spPr>
        <a:xfrm>
          <a:off x="8742930" y="914400"/>
          <a:ext cx="1387629" cy="1219200"/>
        </a:xfrm>
        <a:prstGeom prst="round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ctr" defTabSz="444500">
            <a:lnSpc>
              <a:spcPct val="90000"/>
            </a:lnSpc>
            <a:spcBef>
              <a:spcPct val="0"/>
            </a:spcBef>
            <a:spcAft>
              <a:spcPct val="35000"/>
            </a:spcAft>
            <a:buNone/>
          </a:pPr>
          <a:r>
            <a:rPr lang="en-US" sz="1000" kern="1200" dirty="0"/>
            <a:t>12/21</a:t>
          </a:r>
        </a:p>
        <a:p>
          <a:pPr marL="0" lvl="0" indent="0" algn="ctr" defTabSz="444500">
            <a:lnSpc>
              <a:spcPct val="90000"/>
            </a:lnSpc>
            <a:spcBef>
              <a:spcPct val="0"/>
            </a:spcBef>
            <a:spcAft>
              <a:spcPct val="35000"/>
            </a:spcAft>
            <a:buNone/>
          </a:pPr>
          <a:r>
            <a:rPr lang="en-US" sz="1000" kern="1200" dirty="0"/>
            <a:t>Software Documentation, SAGE Wiki update, and Code migration to </a:t>
          </a:r>
          <a:r>
            <a:rPr lang="en-US" sz="1000" kern="1200" dirty="0" err="1"/>
            <a:t>Github</a:t>
          </a:r>
          <a:r>
            <a:rPr lang="en-US" sz="1000" kern="1200" dirty="0"/>
            <a:t> repositories</a:t>
          </a:r>
        </a:p>
      </dsp:txBody>
      <dsp:txXfrm>
        <a:off x="8802446" y="973916"/>
        <a:ext cx="1268597" cy="11001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21023-67F4-43D9-8A8B-EE359B05A58F}">
      <dsp:nvSpPr>
        <dsp:cNvPr id="0" name=""/>
        <dsp:cNvSpPr/>
      </dsp:nvSpPr>
      <dsp:spPr>
        <a:xfrm>
          <a:off x="0" y="0"/>
          <a:ext cx="6545199" cy="0"/>
        </a:xfrm>
        <a:prstGeom prst="line">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w="9525"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2E5D55B-0FBC-46E7-B1A3-1388982019D0}">
      <dsp:nvSpPr>
        <dsp:cNvPr id="0" name=""/>
        <dsp:cNvSpPr/>
      </dsp:nvSpPr>
      <dsp:spPr>
        <a:xfrm>
          <a:off x="0" y="0"/>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Create a story for each concept (Conditionals, Data, Events, Loops), practice, and perspective outlined in the curriculum</a:t>
          </a:r>
        </a:p>
      </dsp:txBody>
      <dsp:txXfrm>
        <a:off x="0" y="0"/>
        <a:ext cx="6545199" cy="602522"/>
      </dsp:txXfrm>
    </dsp:sp>
    <dsp:sp modelId="{C1B21F36-B8BA-48FE-B06A-2DC783136478}">
      <dsp:nvSpPr>
        <dsp:cNvPr id="0" name=""/>
        <dsp:cNvSpPr/>
      </dsp:nvSpPr>
      <dsp:spPr>
        <a:xfrm>
          <a:off x="0" y="602522"/>
          <a:ext cx="6545199" cy="0"/>
        </a:xfrm>
        <a:prstGeom prst="line">
          <a:avLst/>
        </a:prstGeom>
        <a:gradFill rotWithShape="0">
          <a:gsLst>
            <a:gs pos="0">
              <a:schemeClr val="accent2">
                <a:hueOff val="-444307"/>
                <a:satOff val="-2350"/>
                <a:lumOff val="-896"/>
                <a:alphaOff val="0"/>
                <a:tint val="98000"/>
                <a:lumMod val="100000"/>
              </a:schemeClr>
            </a:gs>
            <a:gs pos="100000">
              <a:schemeClr val="accent2">
                <a:hueOff val="-444307"/>
                <a:satOff val="-2350"/>
                <a:lumOff val="-896"/>
                <a:alphaOff val="0"/>
                <a:shade val="88000"/>
                <a:lumMod val="88000"/>
              </a:schemeClr>
            </a:gs>
          </a:gsLst>
          <a:lin ang="5400000" scaled="1"/>
        </a:gradFill>
        <a:ln w="9525" cap="rnd" cmpd="sng" algn="ctr">
          <a:solidFill>
            <a:schemeClr val="accent2">
              <a:hueOff val="-444307"/>
              <a:satOff val="-2350"/>
              <a:lumOff val="-896"/>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13C8A69-C66B-4CFD-84DB-2DB8D899F6B0}">
      <dsp:nvSpPr>
        <dsp:cNvPr id="0" name=""/>
        <dsp:cNvSpPr/>
      </dsp:nvSpPr>
      <dsp:spPr>
        <a:xfrm>
          <a:off x="0" y="602522"/>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Progress tracker and indicator</a:t>
          </a:r>
        </a:p>
      </dsp:txBody>
      <dsp:txXfrm>
        <a:off x="0" y="602522"/>
        <a:ext cx="6545199" cy="602522"/>
      </dsp:txXfrm>
    </dsp:sp>
    <dsp:sp modelId="{F91F22B6-1D09-404C-9583-02466A70E7AD}">
      <dsp:nvSpPr>
        <dsp:cNvPr id="0" name=""/>
        <dsp:cNvSpPr/>
      </dsp:nvSpPr>
      <dsp:spPr>
        <a:xfrm>
          <a:off x="0" y="1205045"/>
          <a:ext cx="6545199" cy="0"/>
        </a:xfrm>
        <a:prstGeom prst="line">
          <a:avLst/>
        </a:prstGeom>
        <a:gradFill rotWithShape="0">
          <a:gsLst>
            <a:gs pos="0">
              <a:schemeClr val="accent2">
                <a:hueOff val="-888614"/>
                <a:satOff val="-4701"/>
                <a:lumOff val="-1793"/>
                <a:alphaOff val="0"/>
                <a:tint val="98000"/>
                <a:lumMod val="100000"/>
              </a:schemeClr>
            </a:gs>
            <a:gs pos="100000">
              <a:schemeClr val="accent2">
                <a:hueOff val="-888614"/>
                <a:satOff val="-4701"/>
                <a:lumOff val="-1793"/>
                <a:alphaOff val="0"/>
                <a:shade val="88000"/>
                <a:lumMod val="88000"/>
              </a:schemeClr>
            </a:gs>
          </a:gsLst>
          <a:lin ang="5400000" scaled="1"/>
        </a:gradFill>
        <a:ln w="9525" cap="rnd" cmpd="sng" algn="ctr">
          <a:solidFill>
            <a:schemeClr val="accent2">
              <a:hueOff val="-888614"/>
              <a:satOff val="-4701"/>
              <a:lumOff val="-1793"/>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E0322BD-3C0A-44D7-88E1-4F12E07E85DC}">
      <dsp:nvSpPr>
        <dsp:cNvPr id="0" name=""/>
        <dsp:cNvSpPr/>
      </dsp:nvSpPr>
      <dsp:spPr>
        <a:xfrm>
          <a:off x="0" y="1205045"/>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Update the Sages! Game Design Studio with additional Sage design tools</a:t>
          </a:r>
        </a:p>
      </dsp:txBody>
      <dsp:txXfrm>
        <a:off x="0" y="1205045"/>
        <a:ext cx="6545199" cy="602522"/>
      </dsp:txXfrm>
    </dsp:sp>
    <dsp:sp modelId="{EDB46AD8-3455-4BA7-9A1F-3611032390E8}">
      <dsp:nvSpPr>
        <dsp:cNvPr id="0" name=""/>
        <dsp:cNvSpPr/>
      </dsp:nvSpPr>
      <dsp:spPr>
        <a:xfrm>
          <a:off x="0" y="1807568"/>
          <a:ext cx="6545199" cy="0"/>
        </a:xfrm>
        <a:prstGeom prst="line">
          <a:avLst/>
        </a:prstGeom>
        <a:gradFill rotWithShape="0">
          <a:gsLst>
            <a:gs pos="0">
              <a:schemeClr val="accent2">
                <a:hueOff val="-1332921"/>
                <a:satOff val="-7051"/>
                <a:lumOff val="-2689"/>
                <a:alphaOff val="0"/>
                <a:tint val="98000"/>
                <a:lumMod val="100000"/>
              </a:schemeClr>
            </a:gs>
            <a:gs pos="100000">
              <a:schemeClr val="accent2">
                <a:hueOff val="-1332921"/>
                <a:satOff val="-7051"/>
                <a:lumOff val="-2689"/>
                <a:alphaOff val="0"/>
                <a:shade val="88000"/>
                <a:lumMod val="88000"/>
              </a:schemeClr>
            </a:gs>
          </a:gsLst>
          <a:lin ang="5400000" scaled="1"/>
        </a:gradFill>
        <a:ln w="9525" cap="rnd" cmpd="sng" algn="ctr">
          <a:solidFill>
            <a:schemeClr val="accent2">
              <a:hueOff val="-1332921"/>
              <a:satOff val="-7051"/>
              <a:lumOff val="-2689"/>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8879ABC-9AE7-4EDE-86B3-3D787A51D999}">
      <dsp:nvSpPr>
        <dsp:cNvPr id="0" name=""/>
        <dsp:cNvSpPr/>
      </dsp:nvSpPr>
      <dsp:spPr>
        <a:xfrm>
          <a:off x="0" y="1807568"/>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Integrate Intelligent Tutoring with the character-driven Sage bosses</a:t>
          </a:r>
        </a:p>
      </dsp:txBody>
      <dsp:txXfrm>
        <a:off x="0" y="1807568"/>
        <a:ext cx="6545199" cy="602522"/>
      </dsp:txXfrm>
    </dsp:sp>
    <dsp:sp modelId="{A5ADF848-1ADC-48F0-8A3A-70838772130E}">
      <dsp:nvSpPr>
        <dsp:cNvPr id="0" name=""/>
        <dsp:cNvSpPr/>
      </dsp:nvSpPr>
      <dsp:spPr>
        <a:xfrm>
          <a:off x="0" y="2410091"/>
          <a:ext cx="6545199" cy="0"/>
        </a:xfrm>
        <a:prstGeom prst="line">
          <a:avLst/>
        </a:prstGeom>
        <a:gradFill rotWithShape="0">
          <a:gsLst>
            <a:gs pos="0">
              <a:schemeClr val="accent2">
                <a:hueOff val="-1777228"/>
                <a:satOff val="-9402"/>
                <a:lumOff val="-3585"/>
                <a:alphaOff val="0"/>
                <a:tint val="98000"/>
                <a:lumMod val="100000"/>
              </a:schemeClr>
            </a:gs>
            <a:gs pos="100000">
              <a:schemeClr val="accent2">
                <a:hueOff val="-1777228"/>
                <a:satOff val="-9402"/>
                <a:lumOff val="-3585"/>
                <a:alphaOff val="0"/>
                <a:shade val="88000"/>
                <a:lumMod val="88000"/>
              </a:schemeClr>
            </a:gs>
          </a:gsLst>
          <a:lin ang="5400000" scaled="1"/>
        </a:gradFill>
        <a:ln w="9525" cap="rnd" cmpd="sng" algn="ctr">
          <a:solidFill>
            <a:schemeClr val="accent2">
              <a:hueOff val="-1777228"/>
              <a:satOff val="-9402"/>
              <a:lumOff val="-3585"/>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6303B4B-9746-4D26-818E-214E0DF88E0B}">
      <dsp:nvSpPr>
        <dsp:cNvPr id="0" name=""/>
        <dsp:cNvSpPr/>
      </dsp:nvSpPr>
      <dsp:spPr>
        <a:xfrm>
          <a:off x="0" y="2410091"/>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Save and retrieve progress over-time, saves high-score for </a:t>
          </a:r>
          <a:r>
            <a:rPr lang="en-US" sz="1600" kern="1200" dirty="0" err="1">
              <a:solidFill>
                <a:schemeClr val="bg1"/>
              </a:solidFill>
            </a:rPr>
            <a:t>replayability</a:t>
          </a:r>
          <a:r>
            <a:rPr lang="en-US" sz="1600" kern="1200" dirty="0">
              <a:solidFill>
                <a:schemeClr val="bg1"/>
              </a:solidFill>
            </a:rPr>
            <a:t> and ‘</a:t>
          </a:r>
          <a:r>
            <a:rPr lang="en-US" sz="1600" kern="1200" dirty="0" err="1">
              <a:solidFill>
                <a:schemeClr val="bg1"/>
              </a:solidFill>
            </a:rPr>
            <a:t>groking</a:t>
          </a:r>
          <a:r>
            <a:rPr lang="en-US" sz="1600" kern="1200" dirty="0">
              <a:solidFill>
                <a:schemeClr val="bg1"/>
              </a:solidFill>
            </a:rPr>
            <a:t>’ of concepts</a:t>
          </a:r>
        </a:p>
      </dsp:txBody>
      <dsp:txXfrm>
        <a:off x="0" y="2410091"/>
        <a:ext cx="6545199" cy="602522"/>
      </dsp:txXfrm>
    </dsp:sp>
    <dsp:sp modelId="{F7BE98D1-0A65-40F2-9E02-31920E33B663}">
      <dsp:nvSpPr>
        <dsp:cNvPr id="0" name=""/>
        <dsp:cNvSpPr/>
      </dsp:nvSpPr>
      <dsp:spPr>
        <a:xfrm>
          <a:off x="0" y="3012613"/>
          <a:ext cx="6545199" cy="0"/>
        </a:xfrm>
        <a:prstGeom prst="line">
          <a:avLst/>
        </a:prstGeom>
        <a:gradFill rotWithShape="0">
          <a:gsLst>
            <a:gs pos="0">
              <a:schemeClr val="accent2">
                <a:hueOff val="-2221534"/>
                <a:satOff val="-11752"/>
                <a:lumOff val="-4481"/>
                <a:alphaOff val="0"/>
                <a:tint val="98000"/>
                <a:lumMod val="100000"/>
              </a:schemeClr>
            </a:gs>
            <a:gs pos="100000">
              <a:schemeClr val="accent2">
                <a:hueOff val="-2221534"/>
                <a:satOff val="-11752"/>
                <a:lumOff val="-4481"/>
                <a:alphaOff val="0"/>
                <a:shade val="88000"/>
                <a:lumMod val="88000"/>
              </a:schemeClr>
            </a:gs>
          </a:gsLst>
          <a:lin ang="5400000" scaled="1"/>
        </a:gradFill>
        <a:ln w="9525" cap="rnd" cmpd="sng" algn="ctr">
          <a:solidFill>
            <a:schemeClr val="accent2">
              <a:hueOff val="-2221534"/>
              <a:satOff val="-11752"/>
              <a:lumOff val="-4481"/>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23AF902-37AE-415D-8975-577D59017CED}">
      <dsp:nvSpPr>
        <dsp:cNvPr id="0" name=""/>
        <dsp:cNvSpPr/>
      </dsp:nvSpPr>
      <dsp:spPr>
        <a:xfrm>
          <a:off x="0" y="3012613"/>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Milestone, rewards, and feedback upon game completion</a:t>
          </a:r>
        </a:p>
      </dsp:txBody>
      <dsp:txXfrm>
        <a:off x="0" y="3012613"/>
        <a:ext cx="6545199" cy="602522"/>
      </dsp:txXfrm>
    </dsp:sp>
    <dsp:sp modelId="{10C683F6-AE1B-4091-A274-8C25E5094136}">
      <dsp:nvSpPr>
        <dsp:cNvPr id="0" name=""/>
        <dsp:cNvSpPr/>
      </dsp:nvSpPr>
      <dsp:spPr>
        <a:xfrm>
          <a:off x="0" y="3615136"/>
          <a:ext cx="6545199" cy="0"/>
        </a:xfrm>
        <a:prstGeom prst="line">
          <a:avLst/>
        </a:prstGeom>
        <a:gradFill rotWithShape="0">
          <a:gsLst>
            <a:gs pos="0">
              <a:schemeClr val="accent2">
                <a:hueOff val="-2665841"/>
                <a:satOff val="-14103"/>
                <a:lumOff val="-5378"/>
                <a:alphaOff val="0"/>
                <a:tint val="98000"/>
                <a:lumMod val="100000"/>
              </a:schemeClr>
            </a:gs>
            <a:gs pos="100000">
              <a:schemeClr val="accent2">
                <a:hueOff val="-2665841"/>
                <a:satOff val="-14103"/>
                <a:lumOff val="-5378"/>
                <a:alphaOff val="0"/>
                <a:shade val="88000"/>
                <a:lumMod val="88000"/>
              </a:schemeClr>
            </a:gs>
          </a:gsLst>
          <a:lin ang="5400000" scaled="1"/>
        </a:gradFill>
        <a:ln w="9525" cap="rnd" cmpd="sng" algn="ctr">
          <a:solidFill>
            <a:schemeClr val="accent2">
              <a:hueOff val="-2665841"/>
              <a:satOff val="-14103"/>
              <a:lumOff val="-5378"/>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8914897-013A-4483-8C03-6A277B3434BA}">
      <dsp:nvSpPr>
        <dsp:cNvPr id="0" name=""/>
        <dsp:cNvSpPr/>
      </dsp:nvSpPr>
      <dsp:spPr>
        <a:xfrm>
          <a:off x="0" y="3615136"/>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Setup A/B Testing capabilities of SAGE Features</a:t>
          </a:r>
        </a:p>
      </dsp:txBody>
      <dsp:txXfrm>
        <a:off x="0" y="3615136"/>
        <a:ext cx="6545199" cy="602522"/>
      </dsp:txXfrm>
    </dsp:sp>
    <dsp:sp modelId="{952A3E06-9344-4FE0-B84F-BD6257571091}">
      <dsp:nvSpPr>
        <dsp:cNvPr id="0" name=""/>
        <dsp:cNvSpPr/>
      </dsp:nvSpPr>
      <dsp:spPr>
        <a:xfrm>
          <a:off x="0" y="4217659"/>
          <a:ext cx="6545199" cy="0"/>
        </a:xfrm>
        <a:prstGeom prst="line">
          <a:avLst/>
        </a:prstGeom>
        <a:gradFill rotWithShape="0">
          <a:gsLst>
            <a:gs pos="0">
              <a:schemeClr val="accent2">
                <a:hueOff val="-3110148"/>
                <a:satOff val="-16453"/>
                <a:lumOff val="-6274"/>
                <a:alphaOff val="0"/>
                <a:tint val="98000"/>
                <a:lumMod val="100000"/>
              </a:schemeClr>
            </a:gs>
            <a:gs pos="100000">
              <a:schemeClr val="accent2">
                <a:hueOff val="-3110148"/>
                <a:satOff val="-16453"/>
                <a:lumOff val="-6274"/>
                <a:alphaOff val="0"/>
                <a:shade val="88000"/>
                <a:lumMod val="88000"/>
              </a:schemeClr>
            </a:gs>
          </a:gsLst>
          <a:lin ang="5400000" scaled="1"/>
        </a:gradFill>
        <a:ln w="9525" cap="rnd" cmpd="sng" algn="ctr">
          <a:solidFill>
            <a:schemeClr val="accent2">
              <a:hueOff val="-3110148"/>
              <a:satOff val="-16453"/>
              <a:lumOff val="-6274"/>
              <a:alphaOff val="0"/>
            </a:schemeClr>
          </a:solidFill>
          <a:prstDash val="solid"/>
        </a:ln>
        <a:effectLst>
          <a:outerShdw blurRad="50800" dist="381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64C32F1-F498-4B97-A16F-965C7E603AAD}">
      <dsp:nvSpPr>
        <dsp:cNvPr id="0" name=""/>
        <dsp:cNvSpPr/>
      </dsp:nvSpPr>
      <dsp:spPr>
        <a:xfrm>
          <a:off x="0" y="4217659"/>
          <a:ext cx="6545199" cy="602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Setup Test environment for research with controlled subjects</a:t>
          </a:r>
        </a:p>
      </dsp:txBody>
      <dsp:txXfrm>
        <a:off x="0" y="4217659"/>
        <a:ext cx="6545199" cy="60252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3DB02A-E4B7-4095-97F1-31FB0E94BA62}" type="datetimeFigureOut">
              <a:rPr lang="en-US" smtClean="0"/>
              <a:t>12/8/2017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EC312E-99A7-4199-854E-5A4F7E268627}" type="slidenum">
              <a:rPr lang="en-US" smtClean="0"/>
              <a:t>‹#›</a:t>
            </a:fld>
            <a:endParaRPr lang="en-US"/>
          </a:p>
        </p:txBody>
      </p:sp>
    </p:spTree>
    <p:extLst>
      <p:ext uri="{BB962C8B-B14F-4D97-AF65-F5344CB8AC3E}">
        <p14:creationId xmlns:p14="http://schemas.microsoft.com/office/powerpoint/2010/main" val="1717880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C312E-99A7-4199-854E-5A4F7E268627}" type="slidenum">
              <a:rPr lang="en-US" smtClean="0"/>
              <a:t>3</a:t>
            </a:fld>
            <a:endParaRPr lang="en-US"/>
          </a:p>
        </p:txBody>
      </p:sp>
    </p:spTree>
    <p:extLst>
      <p:ext uri="{BB962C8B-B14F-4D97-AF65-F5344CB8AC3E}">
        <p14:creationId xmlns:p14="http://schemas.microsoft.com/office/powerpoint/2010/main" val="2309553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80" name="Shape 28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22</a:t>
            </a:fld>
            <a:endParaRPr lang="en-US"/>
          </a:p>
        </p:txBody>
      </p:sp>
    </p:spTree>
    <p:extLst>
      <p:ext uri="{BB962C8B-B14F-4D97-AF65-F5344CB8AC3E}">
        <p14:creationId xmlns:p14="http://schemas.microsoft.com/office/powerpoint/2010/main" val="2958024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80" name="Shape 28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23</a:t>
            </a:fld>
            <a:endParaRPr lang="en-US"/>
          </a:p>
        </p:txBody>
      </p:sp>
    </p:spTree>
    <p:extLst>
      <p:ext uri="{BB962C8B-B14F-4D97-AF65-F5344CB8AC3E}">
        <p14:creationId xmlns:p14="http://schemas.microsoft.com/office/powerpoint/2010/main" val="3642855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80" name="Shape 28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24</a:t>
            </a:fld>
            <a:endParaRPr lang="en-US"/>
          </a:p>
        </p:txBody>
      </p:sp>
    </p:spTree>
    <p:extLst>
      <p:ext uri="{BB962C8B-B14F-4D97-AF65-F5344CB8AC3E}">
        <p14:creationId xmlns:p14="http://schemas.microsoft.com/office/powerpoint/2010/main" val="815517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80" name="Shape 28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25</a:t>
            </a:fld>
            <a:endParaRPr lang="en-US"/>
          </a:p>
        </p:txBody>
      </p:sp>
    </p:spTree>
    <p:extLst>
      <p:ext uri="{BB962C8B-B14F-4D97-AF65-F5344CB8AC3E}">
        <p14:creationId xmlns:p14="http://schemas.microsoft.com/office/powerpoint/2010/main" val="996393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lnSpc>
                <a:spcPct val="90000"/>
              </a:lnSpc>
              <a:spcBef>
                <a:spcPts val="0"/>
              </a:spcBef>
              <a:buClr>
                <a:schemeClr val="dk1"/>
              </a:buClr>
              <a:buSzPct val="100000"/>
              <a:buFont typeface="Arial"/>
              <a:buNone/>
            </a:pPr>
            <a:r>
              <a:rPr lang="en-US" sz="1100">
                <a:solidFill>
                  <a:srgbClr val="000000"/>
                </a:solidFill>
              </a:rPr>
              <a:t>Feedback:</a:t>
            </a:r>
          </a:p>
          <a:p>
            <a:pPr marL="457200" lvl="0" indent="-298450" rtl="0">
              <a:lnSpc>
                <a:spcPct val="90000"/>
              </a:lnSpc>
              <a:spcBef>
                <a:spcPts val="0"/>
              </a:spcBef>
              <a:spcAft>
                <a:spcPts val="0"/>
              </a:spcAft>
              <a:buClr>
                <a:srgbClr val="000000"/>
              </a:buClr>
              <a:buSzPct val="100000"/>
              <a:buChar char="•"/>
            </a:pPr>
            <a:r>
              <a:rPr lang="en-US" sz="1100">
                <a:solidFill>
                  <a:srgbClr val="000000"/>
                </a:solidFill>
              </a:rPr>
              <a:t>How to handle Progress and Game receiving sb2s one-time?  Accept the entire sb2 game (the full project). Want to avoid sending updates twice (to Progress and Game). </a:t>
            </a:r>
          </a:p>
          <a:p>
            <a:pPr marL="457200" lvl="0" indent="-298450" rtl="0">
              <a:lnSpc>
                <a:spcPct val="90000"/>
              </a:lnSpc>
              <a:spcBef>
                <a:spcPts val="0"/>
              </a:spcBef>
              <a:spcAft>
                <a:spcPts val="0"/>
              </a:spcAft>
              <a:buClr>
                <a:srgbClr val="000000"/>
              </a:buClr>
              <a:buSzPct val="100000"/>
              <a:buChar char="•"/>
            </a:pPr>
            <a:r>
              <a:rPr lang="en-US" sz="1100">
                <a:solidFill>
                  <a:srgbClr val="000000"/>
                </a:solidFill>
              </a:rPr>
              <a:t>Editor sends JSON and full sb2, being handled by Progress, supposed to save JSON every second, and the full sb2 on Save.</a:t>
            </a:r>
          </a:p>
          <a:p>
            <a:pPr marL="457200" lvl="0" indent="-298450" rtl="0">
              <a:lnSpc>
                <a:spcPct val="90000"/>
              </a:lnSpc>
              <a:spcBef>
                <a:spcPts val="0"/>
              </a:spcBef>
              <a:spcAft>
                <a:spcPts val="0"/>
              </a:spcAft>
              <a:buClr>
                <a:srgbClr val="000000"/>
              </a:buClr>
              <a:buSzPct val="100000"/>
              <a:buChar char="•"/>
            </a:pPr>
            <a:r>
              <a:rPr lang="en-US" sz="1100">
                <a:solidFill>
                  <a:srgbClr val="000000"/>
                </a:solidFill>
              </a:rPr>
              <a:t>Integrate Progress, Game, Objective.</a:t>
            </a:r>
          </a:p>
          <a:p>
            <a:pPr marL="914400" lvl="1" indent="-298450" rtl="0">
              <a:lnSpc>
                <a:spcPct val="90000"/>
              </a:lnSpc>
              <a:spcBef>
                <a:spcPts val="0"/>
              </a:spcBef>
              <a:spcAft>
                <a:spcPts val="0"/>
              </a:spcAft>
              <a:buClr>
                <a:srgbClr val="000000"/>
              </a:buClr>
              <a:buSzPct val="100000"/>
              <a:buChar char="•"/>
            </a:pPr>
            <a:r>
              <a:rPr lang="en-US" sz="1100">
                <a:solidFill>
                  <a:srgbClr val="000000"/>
                </a:solidFill>
              </a:rPr>
              <a:t>Currently Progress in Node can accept Editor sb2 via REST api POST</a:t>
            </a:r>
          </a:p>
          <a:p>
            <a:pPr marL="914400" lvl="1" indent="-298450" rtl="0">
              <a:lnSpc>
                <a:spcPct val="90000"/>
              </a:lnSpc>
              <a:spcBef>
                <a:spcPts val="0"/>
              </a:spcBef>
              <a:spcAft>
                <a:spcPts val="0"/>
              </a:spcAft>
              <a:buClr>
                <a:srgbClr val="000000"/>
              </a:buClr>
              <a:buSzPct val="100000"/>
              <a:buChar char="•"/>
            </a:pPr>
            <a:r>
              <a:rPr lang="en-US" sz="1100">
                <a:solidFill>
                  <a:srgbClr val="000000"/>
                </a:solidFill>
              </a:rPr>
              <a:t>Is there a GET back to Editor? Look into FetchAssignmentProgress.</a:t>
            </a:r>
          </a:p>
          <a:p>
            <a:pPr marL="914400" lvl="1" indent="-298450" rtl="0">
              <a:lnSpc>
                <a:spcPct val="90000"/>
              </a:lnSpc>
              <a:spcBef>
                <a:spcPts val="0"/>
              </a:spcBef>
              <a:buClr>
                <a:srgbClr val="000000"/>
              </a:buClr>
              <a:buSzPct val="100000"/>
              <a:buChar char="•"/>
            </a:pPr>
            <a:r>
              <a:rPr lang="en-US" sz="1100">
                <a:solidFill>
                  <a:srgbClr val="000000"/>
                </a:solidFill>
              </a:rPr>
              <a:t>We need to load Scratch Editor from the Assessment Server instead of file system.</a:t>
            </a:r>
          </a:p>
          <a:p>
            <a:pPr lvl="0" rtl="0">
              <a:lnSpc>
                <a:spcPct val="90000"/>
              </a:lnSpc>
              <a:spcBef>
                <a:spcPts val="0"/>
              </a:spcBef>
              <a:buClr>
                <a:schemeClr val="dk1"/>
              </a:buClr>
              <a:buSzPct val="100000"/>
              <a:buFont typeface="Arial"/>
              <a:buNone/>
            </a:pPr>
            <a:endParaRPr sz="1100">
              <a:solidFill>
                <a:srgbClr val="000000"/>
              </a:solidFill>
            </a:endParaRPr>
          </a:p>
          <a:p>
            <a:pPr lvl="0">
              <a:spcBef>
                <a:spcPts val="0"/>
              </a:spcBef>
              <a:buNone/>
            </a:pPr>
            <a:endParaRPr sz="1100">
              <a:solidFill>
                <a:srgbClr val="000000"/>
              </a:solidFill>
            </a:endParaRPr>
          </a:p>
        </p:txBody>
      </p:sp>
      <p:sp>
        <p:nvSpPr>
          <p:cNvPr id="288" name="Shape 288"/>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26</a:t>
            </a:fld>
            <a:endParaRPr lang="en-US"/>
          </a:p>
        </p:txBody>
      </p:sp>
    </p:spTree>
    <p:extLst>
      <p:ext uri="{BB962C8B-B14F-4D97-AF65-F5344CB8AC3E}">
        <p14:creationId xmlns:p14="http://schemas.microsoft.com/office/powerpoint/2010/main" val="220400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aspect</a:t>
            </a:r>
            <a:r>
              <a:rPr lang="en-US" sz="1200" kern="1200" baseline="0" dirty="0">
                <a:solidFill>
                  <a:schemeClr val="tx1"/>
                </a:solidFill>
                <a:effectLst/>
                <a:latin typeface="+mn-lt"/>
                <a:ea typeface="+mn-ea"/>
                <a:cs typeface="+mn-cs"/>
              </a:rPr>
              <a:t> of this proposal as indicated from the title is: analytics. </a:t>
            </a:r>
            <a:r>
              <a:rPr lang="en-US" sz="1200" kern="1200" dirty="0">
                <a:solidFill>
                  <a:schemeClr val="tx1"/>
                </a:solidFill>
                <a:effectLst/>
                <a:latin typeface="+mn-lt"/>
                <a:ea typeface="+mn-ea"/>
                <a:cs typeface="+mn-cs"/>
              </a:rPr>
              <a:t>From previous developments of SAGE, there has been a common theme of the need to quantitatively assess the effectiveness of SAGE gamification features. We want to know how SAGE performs in developing CT thinking compared to regular Scratch. Additionally, we want to know if a gamified SAGE is more or as effective as regular SAGE, as the previous report by Julie, Iris, and Ray indicates. </a:t>
            </a:r>
          </a:p>
        </p:txBody>
      </p:sp>
      <p:sp>
        <p:nvSpPr>
          <p:cNvPr id="4" name="Slide Number Placeholder 3"/>
          <p:cNvSpPr>
            <a:spLocks noGrp="1"/>
          </p:cNvSpPr>
          <p:nvPr>
            <p:ph type="sldNum" sz="quarter" idx="10"/>
          </p:nvPr>
        </p:nvSpPr>
        <p:spPr/>
        <p:txBody>
          <a:bodyPr/>
          <a:lstStyle/>
          <a:p>
            <a:fld id="{6CEC312E-99A7-4199-854E-5A4F7E268627}" type="slidenum">
              <a:rPr lang="en-US" smtClean="0"/>
              <a:t>8</a:t>
            </a:fld>
            <a:endParaRPr lang="en-US"/>
          </a:p>
        </p:txBody>
      </p:sp>
    </p:spTree>
    <p:extLst>
      <p:ext uri="{BB962C8B-B14F-4D97-AF65-F5344CB8AC3E}">
        <p14:creationId xmlns:p14="http://schemas.microsoft.com/office/powerpoint/2010/main" val="2125426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C312E-99A7-4199-854E-5A4F7E268627}" type="slidenum">
              <a:rPr lang="en-US" smtClean="0"/>
              <a:t>11</a:t>
            </a:fld>
            <a:endParaRPr lang="en-US"/>
          </a:p>
        </p:txBody>
      </p:sp>
    </p:spTree>
    <p:extLst>
      <p:ext uri="{BB962C8B-B14F-4D97-AF65-F5344CB8AC3E}">
        <p14:creationId xmlns:p14="http://schemas.microsoft.com/office/powerpoint/2010/main" val="19811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C312E-99A7-4199-854E-5A4F7E268627}" type="slidenum">
              <a:rPr lang="en-US" smtClean="0"/>
              <a:t>16</a:t>
            </a:fld>
            <a:endParaRPr lang="en-US"/>
          </a:p>
        </p:txBody>
      </p:sp>
    </p:spTree>
    <p:extLst>
      <p:ext uri="{BB962C8B-B14F-4D97-AF65-F5344CB8AC3E}">
        <p14:creationId xmlns:p14="http://schemas.microsoft.com/office/powerpoint/2010/main" val="3071223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a:spcBef>
                <a:spcPts val="0"/>
              </a:spcBef>
              <a:buNone/>
            </a:pPr>
            <a:endParaRPr/>
          </a:p>
        </p:txBody>
      </p:sp>
      <p:sp>
        <p:nvSpPr>
          <p:cNvPr id="238" name="Shape 238"/>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17</a:t>
            </a:fld>
            <a:endParaRPr lang="en-US"/>
          </a:p>
        </p:txBody>
      </p:sp>
    </p:spTree>
    <p:extLst>
      <p:ext uri="{BB962C8B-B14F-4D97-AF65-F5344CB8AC3E}">
        <p14:creationId xmlns:p14="http://schemas.microsoft.com/office/powerpoint/2010/main" val="213538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47" name="Shape 247"/>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18</a:t>
            </a:fld>
            <a:endParaRPr lang="en-US"/>
          </a:p>
        </p:txBody>
      </p:sp>
    </p:spTree>
    <p:extLst>
      <p:ext uri="{BB962C8B-B14F-4D97-AF65-F5344CB8AC3E}">
        <p14:creationId xmlns:p14="http://schemas.microsoft.com/office/powerpoint/2010/main" val="1605878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63" name="Shape 263"/>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19</a:t>
            </a:fld>
            <a:endParaRPr lang="en-US"/>
          </a:p>
        </p:txBody>
      </p:sp>
    </p:spTree>
    <p:extLst>
      <p:ext uri="{BB962C8B-B14F-4D97-AF65-F5344CB8AC3E}">
        <p14:creationId xmlns:p14="http://schemas.microsoft.com/office/powerpoint/2010/main" val="3999059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72" name="Shape 272"/>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20</a:t>
            </a:fld>
            <a:endParaRPr lang="en-US"/>
          </a:p>
        </p:txBody>
      </p:sp>
    </p:spTree>
    <p:extLst>
      <p:ext uri="{BB962C8B-B14F-4D97-AF65-F5344CB8AC3E}">
        <p14:creationId xmlns:p14="http://schemas.microsoft.com/office/powerpoint/2010/main" val="2937535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80" name="Shape 28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lvl="0" rtl="0">
              <a:spcBef>
                <a:spcPts val="0"/>
              </a:spcBef>
              <a:buNone/>
            </a:pPr>
            <a:fld id="{00000000-1234-1234-1234-123412341234}" type="slidenum">
              <a:rPr lang="en-US"/>
              <a:t>21</a:t>
            </a:fld>
            <a:endParaRPr lang="en-US"/>
          </a:p>
        </p:txBody>
      </p:sp>
    </p:spTree>
    <p:extLst>
      <p:ext uri="{BB962C8B-B14F-4D97-AF65-F5344CB8AC3E}">
        <p14:creationId xmlns:p14="http://schemas.microsoft.com/office/powerpoint/2010/main" val="20937283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12/8/2017</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12/8/2017</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png"/><Relationship Id="rId7" Type="http://schemas.openxmlformats.org/officeDocument/2006/relationships/diagramColors" Target="../diagrams/colors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jpeg"/><Relationship Id="rId7" Type="http://schemas.openxmlformats.org/officeDocument/2006/relationships/diagramQuickStyle" Target="../diagrams/quickStyle7.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png"/><Relationship Id="rId9" Type="http://schemas.microsoft.com/office/2007/relationships/diagramDrawing" Target="../diagrams/drawing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87D75BE9-19D3-4D76-86D4-E0A7889E96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9" descr="A close up of a logo&#10;&#10;Description generated with very high confidence">
            <a:extLst>
              <a:ext uri="{FF2B5EF4-FFF2-40B4-BE49-F238E27FC236}">
                <a16:creationId xmlns:a16="http://schemas.microsoft.com/office/drawing/2014/main" id="{CC687CBF-3B12-461C-A27E-FECCFAD2572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b="18503"/>
          <a:stretch>
            <a:fillRect/>
          </a:stretch>
        </p:blipFill>
        <p:spPr>
          <a:xfrm>
            <a:off x="0" y="0"/>
            <a:ext cx="11611430" cy="5322895"/>
          </a:xfrm>
          <a:custGeom>
            <a:avLst/>
            <a:gdLst>
              <a:gd name="connsiteX0" fmla="*/ 0 w 11611430"/>
              <a:gd name="connsiteY0" fmla="*/ 4244906 h 5322895"/>
              <a:gd name="connsiteX1" fmla="*/ 789221 w 11611430"/>
              <a:gd name="connsiteY1" fmla="*/ 4698931 h 5322895"/>
              <a:gd name="connsiteX2" fmla="*/ 784809 w 11611430"/>
              <a:gd name="connsiteY2" fmla="*/ 4705851 h 5322895"/>
              <a:gd name="connsiteX3" fmla="*/ 1222108 w 11611430"/>
              <a:gd name="connsiteY3" fmla="*/ 4984686 h 5322895"/>
              <a:gd name="connsiteX4" fmla="*/ 1039799 w 11611430"/>
              <a:gd name="connsiteY4" fmla="*/ 4961027 h 5322895"/>
              <a:gd name="connsiteX5" fmla="*/ 797865 w 11611430"/>
              <a:gd name="connsiteY5" fmla="*/ 4927397 h 5322895"/>
              <a:gd name="connsiteX6" fmla="*/ 579265 w 11611430"/>
              <a:gd name="connsiteY6" fmla="*/ 4895519 h 5322895"/>
              <a:gd name="connsiteX7" fmla="*/ 395052 w 11611430"/>
              <a:gd name="connsiteY7" fmla="*/ 4868896 h 5322895"/>
              <a:gd name="connsiteX8" fmla="*/ 240312 w 11611430"/>
              <a:gd name="connsiteY8" fmla="*/ 4843673 h 5322895"/>
              <a:gd name="connsiteX9" fmla="*/ 27853 w 11611430"/>
              <a:gd name="connsiteY9" fmla="*/ 4807592 h 5322895"/>
              <a:gd name="connsiteX10" fmla="*/ 0 w 11611430"/>
              <a:gd name="connsiteY10" fmla="*/ 4802879 h 5322895"/>
              <a:gd name="connsiteX11" fmla="*/ 4296623 w 11611430"/>
              <a:gd name="connsiteY11" fmla="*/ 1548702 h 5322895"/>
              <a:gd name="connsiteX12" fmla="*/ 4293181 w 11611430"/>
              <a:gd name="connsiteY12" fmla="*/ 1551087 h 5322895"/>
              <a:gd name="connsiteX13" fmla="*/ 4294099 w 11611430"/>
              <a:gd name="connsiteY13" fmla="*/ 1550404 h 5322895"/>
              <a:gd name="connsiteX14" fmla="*/ 4296623 w 11611430"/>
              <a:gd name="connsiteY14" fmla="*/ 1548702 h 5322895"/>
              <a:gd name="connsiteX15" fmla="*/ 4453128 w 11611430"/>
              <a:gd name="connsiteY15" fmla="*/ 822960 h 5322895"/>
              <a:gd name="connsiteX16" fmla="*/ 4425696 w 11611430"/>
              <a:gd name="connsiteY16" fmla="*/ 841248 h 5322895"/>
              <a:gd name="connsiteX17" fmla="*/ 4453128 w 11611430"/>
              <a:gd name="connsiteY17" fmla="*/ 822960 h 5322895"/>
              <a:gd name="connsiteX18" fmla="*/ 4951493 w 11611430"/>
              <a:gd name="connsiteY18" fmla="*/ 525922 h 5322895"/>
              <a:gd name="connsiteX19" fmla="*/ 4946904 w 11611430"/>
              <a:gd name="connsiteY19" fmla="*/ 548640 h 5322895"/>
              <a:gd name="connsiteX20" fmla="*/ 4928616 w 11611430"/>
              <a:gd name="connsiteY20" fmla="*/ 576072 h 5322895"/>
              <a:gd name="connsiteX21" fmla="*/ 4901184 w 11611430"/>
              <a:gd name="connsiteY21" fmla="*/ 585216 h 5322895"/>
              <a:gd name="connsiteX22" fmla="*/ 4837176 w 11611430"/>
              <a:gd name="connsiteY22" fmla="*/ 630936 h 5322895"/>
              <a:gd name="connsiteX23" fmla="*/ 4782312 w 11611430"/>
              <a:gd name="connsiteY23" fmla="*/ 667512 h 5322895"/>
              <a:gd name="connsiteX24" fmla="*/ 4663440 w 11611430"/>
              <a:gd name="connsiteY24" fmla="*/ 722376 h 5322895"/>
              <a:gd name="connsiteX25" fmla="*/ 4636009 w 11611430"/>
              <a:gd name="connsiteY25" fmla="*/ 731520 h 5322895"/>
              <a:gd name="connsiteX26" fmla="*/ 4608576 w 11611430"/>
              <a:gd name="connsiteY26" fmla="*/ 749808 h 5322895"/>
              <a:gd name="connsiteX27" fmla="*/ 4562856 w 11611430"/>
              <a:gd name="connsiteY27" fmla="*/ 768096 h 5322895"/>
              <a:gd name="connsiteX28" fmla="*/ 4480560 w 11611430"/>
              <a:gd name="connsiteY28" fmla="*/ 804672 h 5322895"/>
              <a:gd name="connsiteX29" fmla="*/ 4453128 w 11611430"/>
              <a:gd name="connsiteY29" fmla="*/ 822960 h 5322895"/>
              <a:gd name="connsiteX30" fmla="*/ 4507992 w 11611430"/>
              <a:gd name="connsiteY30" fmla="*/ 786384 h 5322895"/>
              <a:gd name="connsiteX31" fmla="*/ 4522382 w 11611430"/>
              <a:gd name="connsiteY31" fmla="*/ 780996 h 5322895"/>
              <a:gd name="connsiteX32" fmla="*/ 4535424 w 11611430"/>
              <a:gd name="connsiteY32" fmla="*/ 777240 h 5322895"/>
              <a:gd name="connsiteX33" fmla="*/ 4537453 w 11611430"/>
              <a:gd name="connsiteY33" fmla="*/ 775888 h 5322895"/>
              <a:gd name="connsiteX34" fmla="*/ 4544222 w 11611430"/>
              <a:gd name="connsiteY34" fmla="*/ 777042 h 5322895"/>
              <a:gd name="connsiteX35" fmla="*/ 4547575 w 11611430"/>
              <a:gd name="connsiteY35" fmla="*/ 773891 h 5322895"/>
              <a:gd name="connsiteX36" fmla="*/ 4552471 w 11611430"/>
              <a:gd name="connsiteY36" fmla="*/ 765876 h 5322895"/>
              <a:gd name="connsiteX37" fmla="*/ 4562856 w 11611430"/>
              <a:gd name="connsiteY37" fmla="*/ 758952 h 5322895"/>
              <a:gd name="connsiteX38" fmla="*/ 4590288 w 11611430"/>
              <a:gd name="connsiteY38" fmla="*/ 749808 h 5322895"/>
              <a:gd name="connsiteX39" fmla="*/ 4617720 w 11611430"/>
              <a:gd name="connsiteY39" fmla="*/ 731520 h 5322895"/>
              <a:gd name="connsiteX40" fmla="*/ 4663440 w 11611430"/>
              <a:gd name="connsiteY40" fmla="*/ 713232 h 5322895"/>
              <a:gd name="connsiteX41" fmla="*/ 4690872 w 11611430"/>
              <a:gd name="connsiteY41" fmla="*/ 694944 h 5322895"/>
              <a:gd name="connsiteX42" fmla="*/ 4718305 w 11611430"/>
              <a:gd name="connsiteY42" fmla="*/ 685800 h 5322895"/>
              <a:gd name="connsiteX43" fmla="*/ 4745736 w 11611430"/>
              <a:gd name="connsiteY43" fmla="*/ 667512 h 5322895"/>
              <a:gd name="connsiteX44" fmla="*/ 4782312 w 11611430"/>
              <a:gd name="connsiteY44" fmla="*/ 649224 h 5322895"/>
              <a:gd name="connsiteX45" fmla="*/ 4818888 w 11611430"/>
              <a:gd name="connsiteY45" fmla="*/ 612648 h 5322895"/>
              <a:gd name="connsiteX46" fmla="*/ 4892040 w 11611430"/>
              <a:gd name="connsiteY46" fmla="*/ 566928 h 5322895"/>
              <a:gd name="connsiteX47" fmla="*/ 4919472 w 11611430"/>
              <a:gd name="connsiteY47" fmla="*/ 557784 h 5322895"/>
              <a:gd name="connsiteX48" fmla="*/ 4946904 w 11611430"/>
              <a:gd name="connsiteY48" fmla="*/ 530352 h 5322895"/>
              <a:gd name="connsiteX49" fmla="*/ 5129784 w 11611430"/>
              <a:gd name="connsiteY49" fmla="*/ 374904 h 5322895"/>
              <a:gd name="connsiteX50" fmla="*/ 5047488 w 11611430"/>
              <a:gd name="connsiteY50" fmla="*/ 384048 h 5322895"/>
              <a:gd name="connsiteX51" fmla="*/ 5102090 w 11611430"/>
              <a:gd name="connsiteY51" fmla="*/ 427729 h 5322895"/>
              <a:gd name="connsiteX52" fmla="*/ 5084064 w 11611430"/>
              <a:gd name="connsiteY52" fmla="*/ 457200 h 5322895"/>
              <a:gd name="connsiteX53" fmla="*/ 5056632 w 11611430"/>
              <a:gd name="connsiteY53" fmla="*/ 466344 h 5322895"/>
              <a:gd name="connsiteX54" fmla="*/ 5029200 w 11611430"/>
              <a:gd name="connsiteY54" fmla="*/ 484632 h 5322895"/>
              <a:gd name="connsiteX55" fmla="*/ 4965109 w 11611430"/>
              <a:gd name="connsiteY55" fmla="*/ 512775 h 5322895"/>
              <a:gd name="connsiteX56" fmla="*/ 4951493 w 11611430"/>
              <a:gd name="connsiteY56" fmla="*/ 525922 h 5322895"/>
              <a:gd name="connsiteX57" fmla="*/ 4952969 w 11611430"/>
              <a:gd name="connsiteY57" fmla="*/ 518612 h 5322895"/>
              <a:gd name="connsiteX58" fmla="*/ 4965192 w 11611430"/>
              <a:gd name="connsiteY58" fmla="*/ 493776 h 5322895"/>
              <a:gd name="connsiteX59" fmla="*/ 4992624 w 11611430"/>
              <a:gd name="connsiteY59" fmla="*/ 475488 h 5322895"/>
              <a:gd name="connsiteX60" fmla="*/ 5010912 w 11611430"/>
              <a:gd name="connsiteY60" fmla="*/ 448056 h 5322895"/>
              <a:gd name="connsiteX61" fmla="*/ 5020056 w 11611430"/>
              <a:gd name="connsiteY61" fmla="*/ 420624 h 5322895"/>
              <a:gd name="connsiteX62" fmla="*/ 5001768 w 11611430"/>
              <a:gd name="connsiteY62" fmla="*/ 448056 h 5322895"/>
              <a:gd name="connsiteX63" fmla="*/ 4974336 w 11611430"/>
              <a:gd name="connsiteY63" fmla="*/ 466344 h 5322895"/>
              <a:gd name="connsiteX64" fmla="*/ 4919472 w 11611430"/>
              <a:gd name="connsiteY64" fmla="*/ 521208 h 5322895"/>
              <a:gd name="connsiteX65" fmla="*/ 4782312 w 11611430"/>
              <a:gd name="connsiteY65" fmla="*/ 612648 h 5322895"/>
              <a:gd name="connsiteX66" fmla="*/ 4754880 w 11611430"/>
              <a:gd name="connsiteY66" fmla="*/ 630936 h 5322895"/>
              <a:gd name="connsiteX67" fmla="*/ 4727448 w 11611430"/>
              <a:gd name="connsiteY67" fmla="*/ 649224 h 5322895"/>
              <a:gd name="connsiteX68" fmla="*/ 4700016 w 11611430"/>
              <a:gd name="connsiteY68" fmla="*/ 658368 h 5322895"/>
              <a:gd name="connsiteX69" fmla="*/ 4645152 w 11611430"/>
              <a:gd name="connsiteY69" fmla="*/ 685800 h 5322895"/>
              <a:gd name="connsiteX70" fmla="*/ 4562856 w 11611430"/>
              <a:gd name="connsiteY70" fmla="*/ 749808 h 5322895"/>
              <a:gd name="connsiteX71" fmla="*/ 4552704 w 11611430"/>
              <a:gd name="connsiteY71" fmla="*/ 765494 h 5322895"/>
              <a:gd name="connsiteX72" fmla="*/ 4552471 w 11611430"/>
              <a:gd name="connsiteY72" fmla="*/ 765876 h 5322895"/>
              <a:gd name="connsiteX73" fmla="*/ 4537453 w 11611430"/>
              <a:gd name="connsiteY73" fmla="*/ 775888 h 5322895"/>
              <a:gd name="connsiteX74" fmla="*/ 4536471 w 11611430"/>
              <a:gd name="connsiteY74" fmla="*/ 775721 h 5322895"/>
              <a:gd name="connsiteX75" fmla="*/ 4522382 w 11611430"/>
              <a:gd name="connsiteY75" fmla="*/ 780996 h 5322895"/>
              <a:gd name="connsiteX76" fmla="*/ 4507401 w 11611430"/>
              <a:gd name="connsiteY76" fmla="*/ 785310 h 5322895"/>
              <a:gd name="connsiteX77" fmla="*/ 4480560 w 11611430"/>
              <a:gd name="connsiteY77" fmla="*/ 795528 h 5322895"/>
              <a:gd name="connsiteX78" fmla="*/ 4453128 w 11611430"/>
              <a:gd name="connsiteY78" fmla="*/ 813816 h 5322895"/>
              <a:gd name="connsiteX79" fmla="*/ 4425696 w 11611430"/>
              <a:gd name="connsiteY79" fmla="*/ 841248 h 5322895"/>
              <a:gd name="connsiteX80" fmla="*/ 4398264 w 11611430"/>
              <a:gd name="connsiteY80" fmla="*/ 850392 h 5322895"/>
              <a:gd name="connsiteX81" fmla="*/ 4325112 w 11611430"/>
              <a:gd name="connsiteY81" fmla="*/ 896112 h 5322895"/>
              <a:gd name="connsiteX82" fmla="*/ 4270248 w 11611430"/>
              <a:gd name="connsiteY82" fmla="*/ 932688 h 5322895"/>
              <a:gd name="connsiteX83" fmla="*/ 4247885 w 11611430"/>
              <a:gd name="connsiteY83" fmla="*/ 954922 h 5322895"/>
              <a:gd name="connsiteX84" fmla="*/ 4239181 w 11611430"/>
              <a:gd name="connsiteY84" fmla="*/ 963417 h 5322895"/>
              <a:gd name="connsiteX85" fmla="*/ 4237347 w 11611430"/>
              <a:gd name="connsiteY85" fmla="*/ 965126 h 5322895"/>
              <a:gd name="connsiteX86" fmla="*/ 4238245 w 11611430"/>
              <a:gd name="connsiteY86" fmla="*/ 964330 h 5322895"/>
              <a:gd name="connsiteX87" fmla="*/ 4239181 w 11611430"/>
              <a:gd name="connsiteY87" fmla="*/ 963417 h 5322895"/>
              <a:gd name="connsiteX88" fmla="*/ 4241205 w 11611430"/>
              <a:gd name="connsiteY88" fmla="*/ 961530 h 5322895"/>
              <a:gd name="connsiteX89" fmla="*/ 4224528 w 11611430"/>
              <a:gd name="connsiteY89" fmla="*/ 987552 h 5322895"/>
              <a:gd name="connsiteX90" fmla="*/ 4169664 w 11611430"/>
              <a:gd name="connsiteY90" fmla="*/ 1033272 h 5322895"/>
              <a:gd name="connsiteX91" fmla="*/ 4151376 w 11611430"/>
              <a:gd name="connsiteY91" fmla="*/ 1060704 h 5322895"/>
              <a:gd name="connsiteX92" fmla="*/ 4123944 w 11611430"/>
              <a:gd name="connsiteY92" fmla="*/ 1078992 h 5322895"/>
              <a:gd name="connsiteX93" fmla="*/ 4087368 w 11611430"/>
              <a:gd name="connsiteY93" fmla="*/ 1133856 h 5322895"/>
              <a:gd name="connsiteX94" fmla="*/ 4069080 w 11611430"/>
              <a:gd name="connsiteY94" fmla="*/ 1161288 h 5322895"/>
              <a:gd name="connsiteX95" fmla="*/ 4050792 w 11611430"/>
              <a:gd name="connsiteY95" fmla="*/ 1188720 h 5322895"/>
              <a:gd name="connsiteX96" fmla="*/ 4023360 w 11611430"/>
              <a:gd name="connsiteY96" fmla="*/ 1271016 h 5322895"/>
              <a:gd name="connsiteX97" fmla="*/ 4014216 w 11611430"/>
              <a:gd name="connsiteY97" fmla="*/ 1298448 h 5322895"/>
              <a:gd name="connsiteX98" fmla="*/ 4032504 w 11611430"/>
              <a:gd name="connsiteY98" fmla="*/ 1490472 h 5322895"/>
              <a:gd name="connsiteX99" fmla="*/ 4050792 w 11611430"/>
              <a:gd name="connsiteY99" fmla="*/ 1517904 h 5322895"/>
              <a:gd name="connsiteX100" fmla="*/ 4078224 w 11611430"/>
              <a:gd name="connsiteY100" fmla="*/ 1591056 h 5322895"/>
              <a:gd name="connsiteX101" fmla="*/ 4114800 w 11611430"/>
              <a:gd name="connsiteY101" fmla="*/ 1600200 h 5322895"/>
              <a:gd name="connsiteX102" fmla="*/ 4178808 w 11611430"/>
              <a:gd name="connsiteY102" fmla="*/ 1591056 h 5322895"/>
              <a:gd name="connsiteX103" fmla="*/ 4261104 w 11611430"/>
              <a:gd name="connsiteY103" fmla="*/ 1572768 h 5322895"/>
              <a:gd name="connsiteX104" fmla="*/ 4287679 w 11611430"/>
              <a:gd name="connsiteY104" fmla="*/ 1554899 h 5322895"/>
              <a:gd name="connsiteX105" fmla="*/ 4293181 w 11611430"/>
              <a:gd name="connsiteY105" fmla="*/ 1551087 h 5322895"/>
              <a:gd name="connsiteX106" fmla="*/ 4286267 w 11611430"/>
              <a:gd name="connsiteY106" fmla="*/ 1556232 h 5322895"/>
              <a:gd name="connsiteX107" fmla="*/ 4325112 w 11611430"/>
              <a:gd name="connsiteY107" fmla="*/ 1545336 h 5322895"/>
              <a:gd name="connsiteX108" fmla="*/ 4379976 w 11611430"/>
              <a:gd name="connsiteY108" fmla="*/ 1508760 h 5322895"/>
              <a:gd name="connsiteX109" fmla="*/ 4407408 w 11611430"/>
              <a:gd name="connsiteY109" fmla="*/ 1490472 h 5322895"/>
              <a:gd name="connsiteX110" fmla="*/ 4434840 w 11611430"/>
              <a:gd name="connsiteY110" fmla="*/ 1481328 h 5322895"/>
              <a:gd name="connsiteX111" fmla="*/ 4526280 w 11611430"/>
              <a:gd name="connsiteY111" fmla="*/ 1426464 h 5322895"/>
              <a:gd name="connsiteX112" fmla="*/ 4855464 w 11611430"/>
              <a:gd name="connsiteY112" fmla="*/ 1417320 h 5322895"/>
              <a:gd name="connsiteX113" fmla="*/ 4937760 w 11611430"/>
              <a:gd name="connsiteY113" fmla="*/ 1399032 h 5322895"/>
              <a:gd name="connsiteX114" fmla="*/ 4965192 w 11611430"/>
              <a:gd name="connsiteY114" fmla="*/ 1389888 h 5322895"/>
              <a:gd name="connsiteX115" fmla="*/ 5029200 w 11611430"/>
              <a:gd name="connsiteY115" fmla="*/ 1380744 h 5322895"/>
              <a:gd name="connsiteX116" fmla="*/ 5102352 w 11611430"/>
              <a:gd name="connsiteY116" fmla="*/ 1362456 h 5322895"/>
              <a:gd name="connsiteX117" fmla="*/ 5129784 w 11611430"/>
              <a:gd name="connsiteY117" fmla="*/ 1344168 h 5322895"/>
              <a:gd name="connsiteX118" fmla="*/ 5175504 w 11611430"/>
              <a:gd name="connsiteY118" fmla="*/ 1335024 h 5322895"/>
              <a:gd name="connsiteX119" fmla="*/ 5202936 w 11611430"/>
              <a:gd name="connsiteY119" fmla="*/ 1325880 h 5322895"/>
              <a:gd name="connsiteX120" fmla="*/ 5276088 w 11611430"/>
              <a:gd name="connsiteY120" fmla="*/ 1307592 h 5322895"/>
              <a:gd name="connsiteX121" fmla="*/ 5303520 w 11611430"/>
              <a:gd name="connsiteY121" fmla="*/ 1298448 h 5322895"/>
              <a:gd name="connsiteX122" fmla="*/ 5367528 w 11611430"/>
              <a:gd name="connsiteY122" fmla="*/ 1289304 h 5322895"/>
              <a:gd name="connsiteX123" fmla="*/ 5687568 w 11611430"/>
              <a:gd name="connsiteY123" fmla="*/ 896112 h 5322895"/>
              <a:gd name="connsiteX124" fmla="*/ 5102090 w 11611430"/>
              <a:gd name="connsiteY124" fmla="*/ 427729 h 5322895"/>
              <a:gd name="connsiteX125" fmla="*/ 5108561 w 11611430"/>
              <a:gd name="connsiteY125" fmla="*/ 417150 h 5322895"/>
              <a:gd name="connsiteX126" fmla="*/ 5129784 w 11611430"/>
              <a:gd name="connsiteY126" fmla="*/ 374904 h 5322895"/>
              <a:gd name="connsiteX127" fmla="*/ 0 w 11611430"/>
              <a:gd name="connsiteY127" fmla="*/ 0 h 5322895"/>
              <a:gd name="connsiteX128" fmla="*/ 11611430 w 11611430"/>
              <a:gd name="connsiteY128" fmla="*/ 0 h 5322895"/>
              <a:gd name="connsiteX129" fmla="*/ 11611430 w 11611430"/>
              <a:gd name="connsiteY129" fmla="*/ 4911695 h 5322895"/>
              <a:gd name="connsiteX130" fmla="*/ 11401197 w 11611430"/>
              <a:gd name="connsiteY130" fmla="*/ 4948416 h 5322895"/>
              <a:gd name="connsiteX131" fmla="*/ 11121192 w 11611430"/>
              <a:gd name="connsiteY131" fmla="*/ 4990102 h 5322895"/>
              <a:gd name="connsiteX132" fmla="*/ 10842416 w 11611430"/>
              <a:gd name="connsiteY132" fmla="*/ 5032139 h 5322895"/>
              <a:gd name="connsiteX133" fmla="*/ 10562411 w 11611430"/>
              <a:gd name="connsiteY133" fmla="*/ 5071374 h 5322895"/>
              <a:gd name="connsiteX134" fmla="*/ 10286091 w 11611430"/>
              <a:gd name="connsiteY134" fmla="*/ 5105003 h 5322895"/>
              <a:gd name="connsiteX135" fmla="*/ 10006086 w 11611430"/>
              <a:gd name="connsiteY135" fmla="*/ 5136881 h 5322895"/>
              <a:gd name="connsiteX136" fmla="*/ 9727310 w 11611430"/>
              <a:gd name="connsiteY136" fmla="*/ 5165957 h 5322895"/>
              <a:gd name="connsiteX137" fmla="*/ 9453445 w 11611430"/>
              <a:gd name="connsiteY137" fmla="*/ 5191179 h 5322895"/>
              <a:gd name="connsiteX138" fmla="*/ 9175897 w 11611430"/>
              <a:gd name="connsiteY138" fmla="*/ 5216401 h 5322895"/>
              <a:gd name="connsiteX139" fmla="*/ 8902033 w 11611430"/>
              <a:gd name="connsiteY139" fmla="*/ 5237420 h 5322895"/>
              <a:gd name="connsiteX140" fmla="*/ 8628169 w 11611430"/>
              <a:gd name="connsiteY140" fmla="*/ 5253884 h 5322895"/>
              <a:gd name="connsiteX141" fmla="*/ 8355533 w 11611430"/>
              <a:gd name="connsiteY141" fmla="*/ 5271050 h 5322895"/>
              <a:gd name="connsiteX142" fmla="*/ 8085353 w 11611430"/>
              <a:gd name="connsiteY142" fmla="*/ 5285412 h 5322895"/>
              <a:gd name="connsiteX143" fmla="*/ 7817629 w 11611430"/>
              <a:gd name="connsiteY143" fmla="*/ 5295571 h 5322895"/>
              <a:gd name="connsiteX144" fmla="*/ 7549905 w 11611430"/>
              <a:gd name="connsiteY144" fmla="*/ 5304329 h 5322895"/>
              <a:gd name="connsiteX145" fmla="*/ 7284638 w 11611430"/>
              <a:gd name="connsiteY145" fmla="*/ 5312736 h 5322895"/>
              <a:gd name="connsiteX146" fmla="*/ 7023055 w 11611430"/>
              <a:gd name="connsiteY146" fmla="*/ 5316590 h 5322895"/>
              <a:gd name="connsiteX147" fmla="*/ 6761472 w 11611430"/>
              <a:gd name="connsiteY147" fmla="*/ 5320793 h 5322895"/>
              <a:gd name="connsiteX148" fmla="*/ 6503573 w 11611430"/>
              <a:gd name="connsiteY148" fmla="*/ 5322895 h 5322895"/>
              <a:gd name="connsiteX149" fmla="*/ 6248130 w 11611430"/>
              <a:gd name="connsiteY149" fmla="*/ 5320793 h 5322895"/>
              <a:gd name="connsiteX150" fmla="*/ 5995144 w 11611430"/>
              <a:gd name="connsiteY150" fmla="*/ 5320793 h 5322895"/>
              <a:gd name="connsiteX151" fmla="*/ 5744613 w 11611430"/>
              <a:gd name="connsiteY151" fmla="*/ 5316590 h 5322895"/>
              <a:gd name="connsiteX152" fmla="*/ 5498995 w 11611430"/>
              <a:gd name="connsiteY152" fmla="*/ 5310284 h 5322895"/>
              <a:gd name="connsiteX153" fmla="*/ 5255834 w 11611430"/>
              <a:gd name="connsiteY153" fmla="*/ 5304329 h 5322895"/>
              <a:gd name="connsiteX154" fmla="*/ 5017584 w 11611430"/>
              <a:gd name="connsiteY154" fmla="*/ 5297673 h 5322895"/>
              <a:gd name="connsiteX155" fmla="*/ 4785514 w 11611430"/>
              <a:gd name="connsiteY155" fmla="*/ 5287726 h 5322895"/>
              <a:gd name="connsiteX156" fmla="*/ 4601443 w 11611430"/>
              <a:gd name="connsiteY156" fmla="*/ 4972173 h 5322895"/>
              <a:gd name="connsiteX157" fmla="*/ 4514210 w 11611430"/>
              <a:gd name="connsiteY157" fmla="*/ 4830422 h 5322895"/>
              <a:gd name="connsiteX158" fmla="*/ 4416076 w 11611430"/>
              <a:gd name="connsiteY158" fmla="*/ 4732288 h 5322895"/>
              <a:gd name="connsiteX159" fmla="*/ 4274325 w 11611430"/>
              <a:gd name="connsiteY159" fmla="*/ 4557826 h 5322895"/>
              <a:gd name="connsiteX160" fmla="*/ 4241613 w 11611430"/>
              <a:gd name="connsiteY160" fmla="*/ 4525113 h 5322895"/>
              <a:gd name="connsiteX161" fmla="*/ 4208902 w 11611430"/>
              <a:gd name="connsiteY161" fmla="*/ 4481499 h 5322895"/>
              <a:gd name="connsiteX162" fmla="*/ 4154382 w 11611430"/>
              <a:gd name="connsiteY162" fmla="*/ 4437883 h 5322895"/>
              <a:gd name="connsiteX163" fmla="*/ 4110766 w 11611430"/>
              <a:gd name="connsiteY163" fmla="*/ 4416075 h 5322895"/>
              <a:gd name="connsiteX164" fmla="*/ 4078054 w 11611430"/>
              <a:gd name="connsiteY164" fmla="*/ 4394267 h 5322895"/>
              <a:gd name="connsiteX165" fmla="*/ 4034439 w 11611430"/>
              <a:gd name="connsiteY165" fmla="*/ 4361556 h 5322895"/>
              <a:gd name="connsiteX166" fmla="*/ 3958111 w 11611430"/>
              <a:gd name="connsiteY166" fmla="*/ 4339747 h 5322895"/>
              <a:gd name="connsiteX167" fmla="*/ 3892688 w 11611430"/>
              <a:gd name="connsiteY167" fmla="*/ 4328844 h 5322895"/>
              <a:gd name="connsiteX168" fmla="*/ 3718226 w 11611430"/>
              <a:gd name="connsiteY168" fmla="*/ 4307036 h 5322895"/>
              <a:gd name="connsiteX169" fmla="*/ 3641899 w 11611430"/>
              <a:gd name="connsiteY169" fmla="*/ 4274324 h 5322895"/>
              <a:gd name="connsiteX170" fmla="*/ 3620091 w 11611430"/>
              <a:gd name="connsiteY170" fmla="*/ 4252517 h 5322895"/>
              <a:gd name="connsiteX171" fmla="*/ 3565572 w 11611430"/>
              <a:gd name="connsiteY171" fmla="*/ 4230709 h 5322895"/>
              <a:gd name="connsiteX172" fmla="*/ 3500148 w 11611430"/>
              <a:gd name="connsiteY172" fmla="*/ 4208901 h 5322895"/>
              <a:gd name="connsiteX173" fmla="*/ 3478341 w 11611430"/>
              <a:gd name="connsiteY173" fmla="*/ 4176190 h 5322895"/>
              <a:gd name="connsiteX174" fmla="*/ 3543764 w 11611430"/>
              <a:gd name="connsiteY174" fmla="*/ 4132574 h 5322895"/>
              <a:gd name="connsiteX175" fmla="*/ 3445629 w 11611430"/>
              <a:gd name="connsiteY175" fmla="*/ 4121670 h 5322895"/>
              <a:gd name="connsiteX176" fmla="*/ 3391109 w 11611430"/>
              <a:gd name="connsiteY176" fmla="*/ 4132574 h 5322895"/>
              <a:gd name="connsiteX177" fmla="*/ 3303878 w 11611430"/>
              <a:gd name="connsiteY177" fmla="*/ 4154381 h 5322895"/>
              <a:gd name="connsiteX178" fmla="*/ 3260263 w 11611430"/>
              <a:gd name="connsiteY178" fmla="*/ 4165285 h 5322895"/>
              <a:gd name="connsiteX179" fmla="*/ 3194839 w 11611430"/>
              <a:gd name="connsiteY179" fmla="*/ 4187093 h 5322895"/>
              <a:gd name="connsiteX180" fmla="*/ 3162128 w 11611430"/>
              <a:gd name="connsiteY180" fmla="*/ 4197997 h 5322895"/>
              <a:gd name="connsiteX181" fmla="*/ 3053089 w 11611430"/>
              <a:gd name="connsiteY181" fmla="*/ 4230709 h 5322895"/>
              <a:gd name="connsiteX182" fmla="*/ 2987666 w 11611430"/>
              <a:gd name="connsiteY182" fmla="*/ 4252517 h 5322895"/>
              <a:gd name="connsiteX183" fmla="*/ 2954954 w 11611430"/>
              <a:gd name="connsiteY183" fmla="*/ 4263420 h 5322895"/>
              <a:gd name="connsiteX184" fmla="*/ 2867723 w 11611430"/>
              <a:gd name="connsiteY184" fmla="*/ 4285228 h 5322895"/>
              <a:gd name="connsiteX185" fmla="*/ 2802300 w 11611430"/>
              <a:gd name="connsiteY185" fmla="*/ 4307036 h 5322895"/>
              <a:gd name="connsiteX186" fmla="*/ 2780492 w 11611430"/>
              <a:gd name="connsiteY186" fmla="*/ 4328844 h 5322895"/>
              <a:gd name="connsiteX187" fmla="*/ 2715069 w 11611430"/>
              <a:gd name="connsiteY187" fmla="*/ 4350652 h 5322895"/>
              <a:gd name="connsiteX188" fmla="*/ 2682357 w 11611430"/>
              <a:gd name="connsiteY188" fmla="*/ 4361556 h 5322895"/>
              <a:gd name="connsiteX189" fmla="*/ 2649646 w 11611430"/>
              <a:gd name="connsiteY189" fmla="*/ 4372459 h 5322895"/>
              <a:gd name="connsiteX190" fmla="*/ 2616933 w 11611430"/>
              <a:gd name="connsiteY190" fmla="*/ 4383363 h 5322895"/>
              <a:gd name="connsiteX191" fmla="*/ 2595126 w 11611430"/>
              <a:gd name="connsiteY191" fmla="*/ 4405171 h 5322895"/>
              <a:gd name="connsiteX192" fmla="*/ 2529703 w 11611430"/>
              <a:gd name="connsiteY192" fmla="*/ 4437883 h 5322895"/>
              <a:gd name="connsiteX193" fmla="*/ 2486087 w 11611430"/>
              <a:gd name="connsiteY193" fmla="*/ 4481499 h 5322895"/>
              <a:gd name="connsiteX194" fmla="*/ 2453375 w 11611430"/>
              <a:gd name="connsiteY194" fmla="*/ 4514210 h 5322895"/>
              <a:gd name="connsiteX195" fmla="*/ 2420664 w 11611430"/>
              <a:gd name="connsiteY195" fmla="*/ 4536017 h 5322895"/>
              <a:gd name="connsiteX196" fmla="*/ 2398856 w 11611430"/>
              <a:gd name="connsiteY196" fmla="*/ 4568729 h 5322895"/>
              <a:gd name="connsiteX197" fmla="*/ 2377048 w 11611430"/>
              <a:gd name="connsiteY197" fmla="*/ 4590537 h 5322895"/>
              <a:gd name="connsiteX198" fmla="*/ 2366144 w 11611430"/>
              <a:gd name="connsiteY198" fmla="*/ 4623249 h 5322895"/>
              <a:gd name="connsiteX199" fmla="*/ 2344336 w 11611430"/>
              <a:gd name="connsiteY199" fmla="*/ 4666865 h 5322895"/>
              <a:gd name="connsiteX200" fmla="*/ 2322528 w 11611430"/>
              <a:gd name="connsiteY200" fmla="*/ 4732288 h 5322895"/>
              <a:gd name="connsiteX201" fmla="*/ 2300721 w 11611430"/>
              <a:gd name="connsiteY201" fmla="*/ 4764999 h 5322895"/>
              <a:gd name="connsiteX202" fmla="*/ 2268010 w 11611430"/>
              <a:gd name="connsiteY202" fmla="*/ 4852231 h 5322895"/>
              <a:gd name="connsiteX203" fmla="*/ 2235297 w 11611430"/>
              <a:gd name="connsiteY203" fmla="*/ 4993981 h 5322895"/>
              <a:gd name="connsiteX204" fmla="*/ 2230567 w 11611430"/>
              <a:gd name="connsiteY204" fmla="*/ 5079209 h 5322895"/>
              <a:gd name="connsiteX205" fmla="*/ 2229538 w 11611430"/>
              <a:gd name="connsiteY205" fmla="*/ 5104344 h 5322895"/>
              <a:gd name="connsiteX206" fmla="*/ 1932621 w 11611430"/>
              <a:gd name="connsiteY206" fmla="*/ 5071374 h 5322895"/>
              <a:gd name="connsiteX207" fmla="*/ 1609634 w 11611430"/>
              <a:gd name="connsiteY207" fmla="*/ 5033891 h 5322895"/>
              <a:gd name="connsiteX208" fmla="*/ 1328757 w 11611430"/>
              <a:gd name="connsiteY208" fmla="*/ 4998467 h 5322895"/>
              <a:gd name="connsiteX209" fmla="*/ 852652 w 11611430"/>
              <a:gd name="connsiteY209" fmla="*/ 4694887 h 5322895"/>
              <a:gd name="connsiteX210" fmla="*/ 857930 w 11611430"/>
              <a:gd name="connsiteY210" fmla="*/ 4685713 h 5322895"/>
              <a:gd name="connsiteX211" fmla="*/ 0 w 11611430"/>
              <a:gd name="connsiteY211" fmla="*/ 4192161 h 5322895"/>
              <a:gd name="connsiteX212" fmla="*/ 0 w 11611430"/>
              <a:gd name="connsiteY212" fmla="*/ 3753332 h 5322895"/>
              <a:gd name="connsiteX213" fmla="*/ 0 w 11611430"/>
              <a:gd name="connsiteY213" fmla="*/ 3571886 h 5322895"/>
              <a:gd name="connsiteX214" fmla="*/ 0 w 11611430"/>
              <a:gd name="connsiteY214" fmla="*/ 471948 h 5322895"/>
              <a:gd name="connsiteX215" fmla="*/ 0 w 11611430"/>
              <a:gd name="connsiteY21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11611430" h="5322895">
                <a:moveTo>
                  <a:pt x="0" y="4244906"/>
                </a:moveTo>
                <a:lnTo>
                  <a:pt x="789221" y="4698931"/>
                </a:lnTo>
                <a:lnTo>
                  <a:pt x="784809" y="4705851"/>
                </a:lnTo>
                <a:lnTo>
                  <a:pt x="1222108" y="4984686"/>
                </a:lnTo>
                <a:lnTo>
                  <a:pt x="1039799" y="4961027"/>
                </a:lnTo>
                <a:lnTo>
                  <a:pt x="797865" y="4927397"/>
                </a:lnTo>
                <a:lnTo>
                  <a:pt x="579265" y="4895519"/>
                </a:lnTo>
                <a:lnTo>
                  <a:pt x="395052" y="4868896"/>
                </a:lnTo>
                <a:lnTo>
                  <a:pt x="240312" y="4843673"/>
                </a:lnTo>
                <a:lnTo>
                  <a:pt x="27853" y="4807592"/>
                </a:lnTo>
                <a:lnTo>
                  <a:pt x="0" y="4802879"/>
                </a:lnTo>
                <a:close/>
                <a:moveTo>
                  <a:pt x="4296623" y="1548702"/>
                </a:moveTo>
                <a:lnTo>
                  <a:pt x="4293181" y="1551087"/>
                </a:lnTo>
                <a:lnTo>
                  <a:pt x="4294099" y="1550404"/>
                </a:lnTo>
                <a:cubicBezTo>
                  <a:pt x="4296167" y="1548940"/>
                  <a:pt x="4297351" y="1548163"/>
                  <a:pt x="4296623" y="1548702"/>
                </a:cubicBezTo>
                <a:close/>
                <a:moveTo>
                  <a:pt x="4453128" y="822960"/>
                </a:moveTo>
                <a:cubicBezTo>
                  <a:pt x="4443984" y="829056"/>
                  <a:pt x="4436122" y="837773"/>
                  <a:pt x="4425696" y="841248"/>
                </a:cubicBezTo>
                <a:cubicBezTo>
                  <a:pt x="4436122" y="837773"/>
                  <a:pt x="4444625" y="830366"/>
                  <a:pt x="4453128" y="822960"/>
                </a:cubicBezTo>
                <a:close/>
                <a:moveTo>
                  <a:pt x="4951493" y="525922"/>
                </a:moveTo>
                <a:lnTo>
                  <a:pt x="4946904" y="548640"/>
                </a:lnTo>
                <a:cubicBezTo>
                  <a:pt x="4942441" y="558683"/>
                  <a:pt x="4934712" y="566928"/>
                  <a:pt x="4928616" y="576072"/>
                </a:cubicBezTo>
                <a:cubicBezTo>
                  <a:pt x="4919472" y="579120"/>
                  <a:pt x="4909806" y="580905"/>
                  <a:pt x="4901184" y="585216"/>
                </a:cubicBezTo>
                <a:cubicBezTo>
                  <a:pt x="4887813" y="591901"/>
                  <a:pt x="4845460" y="624723"/>
                  <a:pt x="4837176" y="630936"/>
                </a:cubicBezTo>
                <a:cubicBezTo>
                  <a:pt x="4819592" y="644124"/>
                  <a:pt x="4800601" y="655320"/>
                  <a:pt x="4782312" y="667512"/>
                </a:cubicBezTo>
                <a:cubicBezTo>
                  <a:pt x="4754782" y="685866"/>
                  <a:pt x="4698165" y="709354"/>
                  <a:pt x="4663440" y="722376"/>
                </a:cubicBezTo>
                <a:cubicBezTo>
                  <a:pt x="4654415" y="725760"/>
                  <a:pt x="4644629" y="727209"/>
                  <a:pt x="4636009" y="731520"/>
                </a:cubicBezTo>
                <a:cubicBezTo>
                  <a:pt x="4626179" y="736435"/>
                  <a:pt x="4618406" y="744893"/>
                  <a:pt x="4608576" y="749808"/>
                </a:cubicBezTo>
                <a:cubicBezTo>
                  <a:pt x="4593895" y="757149"/>
                  <a:pt x="4577537" y="760755"/>
                  <a:pt x="4562856" y="768096"/>
                </a:cubicBezTo>
                <a:cubicBezTo>
                  <a:pt x="4475913" y="811568"/>
                  <a:pt x="4622104" y="757491"/>
                  <a:pt x="4480560" y="804672"/>
                </a:cubicBezTo>
                <a:cubicBezTo>
                  <a:pt x="4470134" y="808148"/>
                  <a:pt x="4461631" y="815554"/>
                  <a:pt x="4453128" y="822960"/>
                </a:cubicBezTo>
                <a:cubicBezTo>
                  <a:pt x="4471416" y="810768"/>
                  <a:pt x="4488333" y="796214"/>
                  <a:pt x="4507992" y="786384"/>
                </a:cubicBezTo>
                <a:lnTo>
                  <a:pt x="4522382" y="780996"/>
                </a:lnTo>
                <a:lnTo>
                  <a:pt x="4535424" y="777240"/>
                </a:lnTo>
                <a:lnTo>
                  <a:pt x="4537453" y="775888"/>
                </a:lnTo>
                <a:lnTo>
                  <a:pt x="4544222" y="777042"/>
                </a:lnTo>
                <a:cubicBezTo>
                  <a:pt x="4545166" y="777651"/>
                  <a:pt x="4545376" y="777515"/>
                  <a:pt x="4547575" y="773891"/>
                </a:cubicBezTo>
                <a:lnTo>
                  <a:pt x="4552471" y="765876"/>
                </a:lnTo>
                <a:lnTo>
                  <a:pt x="4562856" y="758952"/>
                </a:lnTo>
                <a:cubicBezTo>
                  <a:pt x="4571477" y="754641"/>
                  <a:pt x="4581667" y="754119"/>
                  <a:pt x="4590288" y="749808"/>
                </a:cubicBezTo>
                <a:cubicBezTo>
                  <a:pt x="4600118" y="744893"/>
                  <a:pt x="4607890" y="736435"/>
                  <a:pt x="4617720" y="731520"/>
                </a:cubicBezTo>
                <a:cubicBezTo>
                  <a:pt x="4632401" y="724179"/>
                  <a:pt x="4648759" y="720573"/>
                  <a:pt x="4663440" y="713232"/>
                </a:cubicBezTo>
                <a:cubicBezTo>
                  <a:pt x="4673270" y="708317"/>
                  <a:pt x="4681042" y="699859"/>
                  <a:pt x="4690872" y="694944"/>
                </a:cubicBezTo>
                <a:cubicBezTo>
                  <a:pt x="4699493" y="690633"/>
                  <a:pt x="4709683" y="690111"/>
                  <a:pt x="4718305" y="685800"/>
                </a:cubicBezTo>
                <a:cubicBezTo>
                  <a:pt x="4728135" y="680885"/>
                  <a:pt x="4736194" y="672964"/>
                  <a:pt x="4745736" y="667512"/>
                </a:cubicBezTo>
                <a:cubicBezTo>
                  <a:pt x="4757571" y="660749"/>
                  <a:pt x="4771407" y="657403"/>
                  <a:pt x="4782312" y="649224"/>
                </a:cubicBezTo>
                <a:cubicBezTo>
                  <a:pt x="4796106" y="638879"/>
                  <a:pt x="4806696" y="624840"/>
                  <a:pt x="4818888" y="612648"/>
                </a:cubicBezTo>
                <a:cubicBezTo>
                  <a:pt x="4839221" y="592315"/>
                  <a:pt x="4866796" y="580697"/>
                  <a:pt x="4892040" y="566928"/>
                </a:cubicBezTo>
                <a:cubicBezTo>
                  <a:pt x="4900502" y="562313"/>
                  <a:pt x="4911452" y="563131"/>
                  <a:pt x="4919472" y="557784"/>
                </a:cubicBezTo>
                <a:cubicBezTo>
                  <a:pt x="4930232" y="550611"/>
                  <a:pt x="4937760" y="539496"/>
                  <a:pt x="4946904" y="530352"/>
                </a:cubicBezTo>
                <a:close/>
                <a:moveTo>
                  <a:pt x="5129784" y="374904"/>
                </a:moveTo>
                <a:lnTo>
                  <a:pt x="5047488" y="384048"/>
                </a:lnTo>
                <a:lnTo>
                  <a:pt x="5102090" y="427729"/>
                </a:lnTo>
                <a:lnTo>
                  <a:pt x="5084064" y="457200"/>
                </a:lnTo>
                <a:cubicBezTo>
                  <a:pt x="5078043" y="464726"/>
                  <a:pt x="5065253" y="462033"/>
                  <a:pt x="5056632" y="466344"/>
                </a:cubicBezTo>
                <a:cubicBezTo>
                  <a:pt x="5046802" y="471259"/>
                  <a:pt x="5039030" y="479717"/>
                  <a:pt x="5029200" y="484632"/>
                </a:cubicBezTo>
                <a:cubicBezTo>
                  <a:pt x="4988956" y="504754"/>
                  <a:pt x="5000279" y="480520"/>
                  <a:pt x="4965109" y="512775"/>
                </a:cubicBezTo>
                <a:lnTo>
                  <a:pt x="4951493" y="525922"/>
                </a:lnTo>
                <a:lnTo>
                  <a:pt x="4952969" y="518612"/>
                </a:lnTo>
                <a:cubicBezTo>
                  <a:pt x="4954558" y="508435"/>
                  <a:pt x="4957172" y="499123"/>
                  <a:pt x="4965192" y="493776"/>
                </a:cubicBezTo>
                <a:lnTo>
                  <a:pt x="4992624" y="475488"/>
                </a:lnTo>
                <a:cubicBezTo>
                  <a:pt x="4998720" y="466344"/>
                  <a:pt x="5005997" y="457886"/>
                  <a:pt x="5010912" y="448056"/>
                </a:cubicBezTo>
                <a:cubicBezTo>
                  <a:pt x="5015223" y="439435"/>
                  <a:pt x="5029695" y="420624"/>
                  <a:pt x="5020056" y="420624"/>
                </a:cubicBezTo>
                <a:cubicBezTo>
                  <a:pt x="5009066" y="420624"/>
                  <a:pt x="5009539" y="440285"/>
                  <a:pt x="5001768" y="448056"/>
                </a:cubicBezTo>
                <a:cubicBezTo>
                  <a:pt x="4993997" y="455827"/>
                  <a:pt x="4982550" y="459043"/>
                  <a:pt x="4974336" y="466344"/>
                </a:cubicBezTo>
                <a:cubicBezTo>
                  <a:pt x="4955006" y="483527"/>
                  <a:pt x="4940991" y="506862"/>
                  <a:pt x="4919472" y="521208"/>
                </a:cubicBezTo>
                <a:lnTo>
                  <a:pt x="4782312" y="612648"/>
                </a:lnTo>
                <a:lnTo>
                  <a:pt x="4754880" y="630936"/>
                </a:lnTo>
                <a:cubicBezTo>
                  <a:pt x="4745736" y="637032"/>
                  <a:pt x="4737874" y="645749"/>
                  <a:pt x="4727448" y="649224"/>
                </a:cubicBezTo>
                <a:cubicBezTo>
                  <a:pt x="4718305" y="652272"/>
                  <a:pt x="4708637" y="654057"/>
                  <a:pt x="4700016" y="658368"/>
                </a:cubicBezTo>
                <a:cubicBezTo>
                  <a:pt x="4629112" y="693820"/>
                  <a:pt x="4714103" y="662816"/>
                  <a:pt x="4645152" y="685800"/>
                </a:cubicBezTo>
                <a:cubicBezTo>
                  <a:pt x="4583472" y="747480"/>
                  <a:pt x="4614824" y="732485"/>
                  <a:pt x="4562856" y="749808"/>
                </a:cubicBezTo>
                <a:cubicBezTo>
                  <a:pt x="4558408" y="756480"/>
                  <a:pt x="4555137" y="761595"/>
                  <a:pt x="4552704" y="765494"/>
                </a:cubicBezTo>
                <a:lnTo>
                  <a:pt x="4552471" y="765876"/>
                </a:lnTo>
                <a:lnTo>
                  <a:pt x="4537453" y="775888"/>
                </a:lnTo>
                <a:lnTo>
                  <a:pt x="4536471" y="775721"/>
                </a:lnTo>
                <a:lnTo>
                  <a:pt x="4522382" y="780996"/>
                </a:lnTo>
                <a:lnTo>
                  <a:pt x="4507401" y="785310"/>
                </a:lnTo>
                <a:cubicBezTo>
                  <a:pt x="4497892" y="787567"/>
                  <a:pt x="4488580" y="790182"/>
                  <a:pt x="4480560" y="795528"/>
                </a:cubicBezTo>
                <a:cubicBezTo>
                  <a:pt x="4471416" y="801624"/>
                  <a:pt x="4461571" y="806781"/>
                  <a:pt x="4453128" y="813816"/>
                </a:cubicBezTo>
                <a:cubicBezTo>
                  <a:pt x="4443194" y="822095"/>
                  <a:pt x="4413428" y="845337"/>
                  <a:pt x="4425696" y="841248"/>
                </a:cubicBezTo>
                <a:cubicBezTo>
                  <a:pt x="4416552" y="844296"/>
                  <a:pt x="4406726" y="845777"/>
                  <a:pt x="4398264" y="850392"/>
                </a:cubicBezTo>
                <a:cubicBezTo>
                  <a:pt x="4373020" y="864161"/>
                  <a:pt x="4345446" y="875779"/>
                  <a:pt x="4325112" y="896112"/>
                </a:cubicBezTo>
                <a:cubicBezTo>
                  <a:pt x="4290864" y="930360"/>
                  <a:pt x="4309948" y="919455"/>
                  <a:pt x="4270248" y="932688"/>
                </a:cubicBezTo>
                <a:cubicBezTo>
                  <a:pt x="4260231" y="942706"/>
                  <a:pt x="4252997" y="949883"/>
                  <a:pt x="4247885" y="954922"/>
                </a:cubicBezTo>
                <a:lnTo>
                  <a:pt x="4239181" y="963417"/>
                </a:lnTo>
                <a:lnTo>
                  <a:pt x="4237347" y="965126"/>
                </a:lnTo>
                <a:cubicBezTo>
                  <a:pt x="4236632" y="965827"/>
                  <a:pt x="4236711" y="965796"/>
                  <a:pt x="4238245" y="964330"/>
                </a:cubicBezTo>
                <a:lnTo>
                  <a:pt x="4239181" y="963417"/>
                </a:lnTo>
                <a:lnTo>
                  <a:pt x="4241205" y="961530"/>
                </a:lnTo>
                <a:cubicBezTo>
                  <a:pt x="4247749" y="955680"/>
                  <a:pt x="4256355" y="949361"/>
                  <a:pt x="4224528" y="987552"/>
                </a:cubicBezTo>
                <a:cubicBezTo>
                  <a:pt x="4202526" y="1013954"/>
                  <a:pt x="4196637" y="1015290"/>
                  <a:pt x="4169664" y="1033272"/>
                </a:cubicBezTo>
                <a:cubicBezTo>
                  <a:pt x="4163568" y="1042416"/>
                  <a:pt x="4159147" y="1052933"/>
                  <a:pt x="4151376" y="1060704"/>
                </a:cubicBezTo>
                <a:cubicBezTo>
                  <a:pt x="4143605" y="1068475"/>
                  <a:pt x="4131181" y="1070721"/>
                  <a:pt x="4123944" y="1078992"/>
                </a:cubicBezTo>
                <a:cubicBezTo>
                  <a:pt x="4109470" y="1095533"/>
                  <a:pt x="4099560" y="1115568"/>
                  <a:pt x="4087368" y="1133856"/>
                </a:cubicBezTo>
                <a:lnTo>
                  <a:pt x="4069080" y="1161288"/>
                </a:lnTo>
                <a:cubicBezTo>
                  <a:pt x="4062984" y="1170432"/>
                  <a:pt x="4054267" y="1178294"/>
                  <a:pt x="4050792" y="1188720"/>
                </a:cubicBezTo>
                <a:lnTo>
                  <a:pt x="4023360" y="1271016"/>
                </a:lnTo>
                <a:lnTo>
                  <a:pt x="4014216" y="1298448"/>
                </a:lnTo>
                <a:cubicBezTo>
                  <a:pt x="4014289" y="1299545"/>
                  <a:pt x="4019996" y="1452949"/>
                  <a:pt x="4032504" y="1490472"/>
                </a:cubicBezTo>
                <a:cubicBezTo>
                  <a:pt x="4035979" y="1500898"/>
                  <a:pt x="4044696" y="1508760"/>
                  <a:pt x="4050792" y="1517904"/>
                </a:cubicBezTo>
                <a:cubicBezTo>
                  <a:pt x="4054773" y="1537809"/>
                  <a:pt x="4056490" y="1576567"/>
                  <a:pt x="4078224" y="1591056"/>
                </a:cubicBezTo>
                <a:cubicBezTo>
                  <a:pt x="4088681" y="1598027"/>
                  <a:pt x="4102608" y="1597152"/>
                  <a:pt x="4114800" y="1600200"/>
                </a:cubicBezTo>
                <a:cubicBezTo>
                  <a:pt x="4136136" y="1597152"/>
                  <a:pt x="4157549" y="1594599"/>
                  <a:pt x="4178808" y="1591056"/>
                </a:cubicBezTo>
                <a:cubicBezTo>
                  <a:pt x="4213634" y="1585252"/>
                  <a:pt x="4228224" y="1580988"/>
                  <a:pt x="4261104" y="1572768"/>
                </a:cubicBezTo>
                <a:cubicBezTo>
                  <a:pt x="4273586" y="1564447"/>
                  <a:pt x="4282102" y="1558701"/>
                  <a:pt x="4287679" y="1554899"/>
                </a:cubicBezTo>
                <a:lnTo>
                  <a:pt x="4293181" y="1551087"/>
                </a:lnTo>
                <a:lnTo>
                  <a:pt x="4286267" y="1556232"/>
                </a:lnTo>
                <a:cubicBezTo>
                  <a:pt x="4275026" y="1565076"/>
                  <a:pt x="4266065" y="1574860"/>
                  <a:pt x="4325112" y="1545336"/>
                </a:cubicBezTo>
                <a:cubicBezTo>
                  <a:pt x="4344771" y="1535506"/>
                  <a:pt x="4361688" y="1520952"/>
                  <a:pt x="4379976" y="1508760"/>
                </a:cubicBezTo>
                <a:cubicBezTo>
                  <a:pt x="4389120" y="1502664"/>
                  <a:pt x="4396982" y="1493947"/>
                  <a:pt x="4407408" y="1490472"/>
                </a:cubicBezTo>
                <a:cubicBezTo>
                  <a:pt x="4416552" y="1487424"/>
                  <a:pt x="4426414" y="1486009"/>
                  <a:pt x="4434840" y="1481328"/>
                </a:cubicBezTo>
                <a:cubicBezTo>
                  <a:pt x="4436160" y="1480595"/>
                  <a:pt x="4510285" y="1427664"/>
                  <a:pt x="4526280" y="1426464"/>
                </a:cubicBezTo>
                <a:cubicBezTo>
                  <a:pt x="4635743" y="1418254"/>
                  <a:pt x="4745736" y="1420368"/>
                  <a:pt x="4855464" y="1417320"/>
                </a:cubicBezTo>
                <a:cubicBezTo>
                  <a:pt x="4917217" y="1396736"/>
                  <a:pt x="4841203" y="1420489"/>
                  <a:pt x="4937760" y="1399032"/>
                </a:cubicBezTo>
                <a:cubicBezTo>
                  <a:pt x="4947169" y="1396941"/>
                  <a:pt x="4955741" y="1391778"/>
                  <a:pt x="4965192" y="1389888"/>
                </a:cubicBezTo>
                <a:cubicBezTo>
                  <a:pt x="4986326" y="1385661"/>
                  <a:pt x="5008066" y="1384971"/>
                  <a:pt x="5029200" y="1380744"/>
                </a:cubicBezTo>
                <a:cubicBezTo>
                  <a:pt x="5053846" y="1375815"/>
                  <a:pt x="5102352" y="1362456"/>
                  <a:pt x="5102352" y="1362456"/>
                </a:cubicBezTo>
                <a:cubicBezTo>
                  <a:pt x="5111496" y="1356360"/>
                  <a:pt x="5119494" y="1348027"/>
                  <a:pt x="5129784" y="1344168"/>
                </a:cubicBezTo>
                <a:cubicBezTo>
                  <a:pt x="5144336" y="1338711"/>
                  <a:pt x="5160426" y="1338793"/>
                  <a:pt x="5175504" y="1335024"/>
                </a:cubicBezTo>
                <a:cubicBezTo>
                  <a:pt x="5184855" y="1332686"/>
                  <a:pt x="5193637" y="1328416"/>
                  <a:pt x="5202936" y="1325880"/>
                </a:cubicBezTo>
                <a:cubicBezTo>
                  <a:pt x="5227185" y="1319267"/>
                  <a:pt x="5252243" y="1315540"/>
                  <a:pt x="5276088" y="1307592"/>
                </a:cubicBezTo>
                <a:cubicBezTo>
                  <a:pt x="5285232" y="1304544"/>
                  <a:pt x="5294069" y="1300338"/>
                  <a:pt x="5303520" y="1298448"/>
                </a:cubicBezTo>
                <a:cubicBezTo>
                  <a:pt x="5324654" y="1294221"/>
                  <a:pt x="5367528" y="1289304"/>
                  <a:pt x="5367528" y="1289304"/>
                </a:cubicBezTo>
                <a:lnTo>
                  <a:pt x="5687568" y="896112"/>
                </a:lnTo>
                <a:lnTo>
                  <a:pt x="5102090" y="427729"/>
                </a:lnTo>
                <a:lnTo>
                  <a:pt x="5108561" y="417150"/>
                </a:lnTo>
                <a:cubicBezTo>
                  <a:pt x="5115635" y="403068"/>
                  <a:pt x="5122164" y="388620"/>
                  <a:pt x="5129784" y="374904"/>
                </a:cubicBezTo>
                <a:close/>
                <a:moveTo>
                  <a:pt x="0" y="0"/>
                </a:moveTo>
                <a:lnTo>
                  <a:pt x="11611430" y="0"/>
                </a:lnTo>
                <a:lnTo>
                  <a:pt x="11611430" y="4911695"/>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5514" y="5287726"/>
                </a:lnTo>
                <a:lnTo>
                  <a:pt x="4601443" y="4972173"/>
                </a:lnTo>
                <a:cubicBezTo>
                  <a:pt x="4573184" y="4924429"/>
                  <a:pt x="4553441" y="4869653"/>
                  <a:pt x="4514210" y="4830422"/>
                </a:cubicBezTo>
                <a:cubicBezTo>
                  <a:pt x="4481500" y="4797711"/>
                  <a:pt x="4446637" y="4767016"/>
                  <a:pt x="4416076" y="4732288"/>
                </a:cubicBezTo>
                <a:cubicBezTo>
                  <a:pt x="4366574" y="4676037"/>
                  <a:pt x="4327308" y="4610810"/>
                  <a:pt x="4274325" y="4557826"/>
                </a:cubicBezTo>
                <a:cubicBezTo>
                  <a:pt x="4263420" y="4546922"/>
                  <a:pt x="4251649" y="4536822"/>
                  <a:pt x="4241613" y="4525113"/>
                </a:cubicBezTo>
                <a:cubicBezTo>
                  <a:pt x="4229787" y="4511315"/>
                  <a:pt x="4220536" y="4495459"/>
                  <a:pt x="4208902" y="4481499"/>
                </a:cubicBezTo>
                <a:cubicBezTo>
                  <a:pt x="4192618" y="4461959"/>
                  <a:pt x="4176792" y="4450689"/>
                  <a:pt x="4154382" y="4437883"/>
                </a:cubicBezTo>
                <a:cubicBezTo>
                  <a:pt x="4140269" y="4429818"/>
                  <a:pt x="4124878" y="4424139"/>
                  <a:pt x="4110766" y="4416075"/>
                </a:cubicBezTo>
                <a:cubicBezTo>
                  <a:pt x="4099388" y="4409573"/>
                  <a:pt x="4088718" y="4401884"/>
                  <a:pt x="4078054" y="4394267"/>
                </a:cubicBezTo>
                <a:cubicBezTo>
                  <a:pt x="4063266" y="4383705"/>
                  <a:pt x="4050217" y="4370572"/>
                  <a:pt x="4034439" y="4361556"/>
                </a:cubicBezTo>
                <a:cubicBezTo>
                  <a:pt x="4023246" y="4355160"/>
                  <a:pt x="3966283" y="4341382"/>
                  <a:pt x="3958111" y="4339747"/>
                </a:cubicBezTo>
                <a:cubicBezTo>
                  <a:pt x="3936432" y="4335411"/>
                  <a:pt x="3914626" y="4331587"/>
                  <a:pt x="3892688" y="4328844"/>
                </a:cubicBezTo>
                <a:cubicBezTo>
                  <a:pt x="3823740" y="4320226"/>
                  <a:pt x="3782100" y="4321230"/>
                  <a:pt x="3718226" y="4307036"/>
                </a:cubicBezTo>
                <a:cubicBezTo>
                  <a:pt x="3696418" y="4302190"/>
                  <a:pt x="3658568" y="4285437"/>
                  <a:pt x="3641899" y="4274324"/>
                </a:cubicBezTo>
                <a:cubicBezTo>
                  <a:pt x="3633345" y="4268622"/>
                  <a:pt x="3629017" y="4257617"/>
                  <a:pt x="3620091" y="4252517"/>
                </a:cubicBezTo>
                <a:cubicBezTo>
                  <a:pt x="3603097" y="4242806"/>
                  <a:pt x="3583967" y="4237398"/>
                  <a:pt x="3565572" y="4230709"/>
                </a:cubicBezTo>
                <a:cubicBezTo>
                  <a:pt x="3543968" y="4222853"/>
                  <a:pt x="3500148" y="4208901"/>
                  <a:pt x="3500148" y="4208901"/>
                </a:cubicBezTo>
                <a:cubicBezTo>
                  <a:pt x="3475771" y="4184523"/>
                  <a:pt x="3478341" y="4197373"/>
                  <a:pt x="3478341" y="4176190"/>
                </a:cubicBezTo>
                <a:lnTo>
                  <a:pt x="3543764" y="4132574"/>
                </a:lnTo>
                <a:cubicBezTo>
                  <a:pt x="3511052" y="4128939"/>
                  <a:pt x="3478542" y="4121670"/>
                  <a:pt x="3445629" y="4121670"/>
                </a:cubicBezTo>
                <a:cubicBezTo>
                  <a:pt x="3427096" y="4121670"/>
                  <a:pt x="3409168" y="4128407"/>
                  <a:pt x="3391109" y="4132574"/>
                </a:cubicBezTo>
                <a:cubicBezTo>
                  <a:pt x="3361904" y="4139313"/>
                  <a:pt x="3332955" y="4147112"/>
                  <a:pt x="3303878" y="4154381"/>
                </a:cubicBezTo>
                <a:cubicBezTo>
                  <a:pt x="3289340" y="4158016"/>
                  <a:pt x="3274480" y="4160547"/>
                  <a:pt x="3260263" y="4165285"/>
                </a:cubicBezTo>
                <a:lnTo>
                  <a:pt x="3194839" y="4187093"/>
                </a:lnTo>
                <a:cubicBezTo>
                  <a:pt x="3183935" y="4190728"/>
                  <a:pt x="3173278" y="4195209"/>
                  <a:pt x="3162128" y="4197997"/>
                </a:cubicBezTo>
                <a:cubicBezTo>
                  <a:pt x="3096214" y="4214476"/>
                  <a:pt x="3132724" y="4204163"/>
                  <a:pt x="3053089" y="4230709"/>
                </a:cubicBezTo>
                <a:lnTo>
                  <a:pt x="2987666" y="4252517"/>
                </a:lnTo>
                <a:cubicBezTo>
                  <a:pt x="2976762" y="4256151"/>
                  <a:pt x="2966105" y="4260632"/>
                  <a:pt x="2954954" y="4263420"/>
                </a:cubicBezTo>
                <a:cubicBezTo>
                  <a:pt x="2925877" y="4270689"/>
                  <a:pt x="2896157" y="4275751"/>
                  <a:pt x="2867723" y="4285228"/>
                </a:cubicBezTo>
                <a:lnTo>
                  <a:pt x="2802300" y="4307036"/>
                </a:lnTo>
                <a:cubicBezTo>
                  <a:pt x="2795031" y="4314305"/>
                  <a:pt x="2789687" y="4324247"/>
                  <a:pt x="2780492" y="4328844"/>
                </a:cubicBezTo>
                <a:cubicBezTo>
                  <a:pt x="2759931" y="4339124"/>
                  <a:pt x="2736876" y="4343382"/>
                  <a:pt x="2715069" y="4350652"/>
                </a:cubicBezTo>
                <a:lnTo>
                  <a:pt x="2682357" y="4361556"/>
                </a:lnTo>
                <a:lnTo>
                  <a:pt x="2649646" y="4372459"/>
                </a:lnTo>
                <a:lnTo>
                  <a:pt x="2616933" y="4383363"/>
                </a:lnTo>
                <a:cubicBezTo>
                  <a:pt x="2609664" y="4390632"/>
                  <a:pt x="2603941" y="4399883"/>
                  <a:pt x="2595126" y="4405171"/>
                </a:cubicBezTo>
                <a:cubicBezTo>
                  <a:pt x="2530624" y="4443872"/>
                  <a:pt x="2594048" y="4382729"/>
                  <a:pt x="2529703" y="4437883"/>
                </a:cubicBezTo>
                <a:cubicBezTo>
                  <a:pt x="2514092" y="4451263"/>
                  <a:pt x="2500625" y="4466960"/>
                  <a:pt x="2486087" y="4481499"/>
                </a:cubicBezTo>
                <a:cubicBezTo>
                  <a:pt x="2475183" y="4492403"/>
                  <a:pt x="2466206" y="4505657"/>
                  <a:pt x="2453375" y="4514210"/>
                </a:cubicBezTo>
                <a:lnTo>
                  <a:pt x="2420664" y="4536017"/>
                </a:lnTo>
                <a:cubicBezTo>
                  <a:pt x="2413395" y="4546922"/>
                  <a:pt x="2407042" y="4558496"/>
                  <a:pt x="2398856" y="4568729"/>
                </a:cubicBezTo>
                <a:cubicBezTo>
                  <a:pt x="2392434" y="4576756"/>
                  <a:pt x="2382337" y="4581722"/>
                  <a:pt x="2377048" y="4590537"/>
                </a:cubicBezTo>
                <a:cubicBezTo>
                  <a:pt x="2371134" y="4600393"/>
                  <a:pt x="2370672" y="4612684"/>
                  <a:pt x="2366144" y="4623249"/>
                </a:cubicBezTo>
                <a:cubicBezTo>
                  <a:pt x="2359741" y="4638189"/>
                  <a:pt x="2350374" y="4651772"/>
                  <a:pt x="2344336" y="4666865"/>
                </a:cubicBezTo>
                <a:cubicBezTo>
                  <a:pt x="2335799" y="4688208"/>
                  <a:pt x="2335280" y="4713161"/>
                  <a:pt x="2322528" y="4732288"/>
                </a:cubicBezTo>
                <a:cubicBezTo>
                  <a:pt x="2315259" y="4743192"/>
                  <a:pt x="2306582" y="4753278"/>
                  <a:pt x="2300721" y="4764999"/>
                </a:cubicBezTo>
                <a:cubicBezTo>
                  <a:pt x="2296862" y="4772717"/>
                  <a:pt x="2272055" y="4834699"/>
                  <a:pt x="2268010" y="4852231"/>
                </a:cubicBezTo>
                <a:cubicBezTo>
                  <a:pt x="2231919" y="5008621"/>
                  <a:pt x="2261653" y="4914917"/>
                  <a:pt x="2235297" y="4993981"/>
                </a:cubicBezTo>
                <a:cubicBezTo>
                  <a:pt x="2233101" y="5029118"/>
                  <a:pt x="2231590" y="5057039"/>
                  <a:pt x="2230567" y="5079209"/>
                </a:cubicBezTo>
                <a:lnTo>
                  <a:pt x="2229538" y="5104344"/>
                </a:lnTo>
                <a:lnTo>
                  <a:pt x="1932621" y="5071374"/>
                </a:lnTo>
                <a:lnTo>
                  <a:pt x="1609634" y="5033891"/>
                </a:lnTo>
                <a:lnTo>
                  <a:pt x="1328757" y="4998467"/>
                </a:lnTo>
                <a:lnTo>
                  <a:pt x="852652" y="4694887"/>
                </a:lnTo>
                <a:lnTo>
                  <a:pt x="857930" y="4685713"/>
                </a:lnTo>
                <a:lnTo>
                  <a:pt x="0" y="4192161"/>
                </a:lnTo>
                <a:lnTo>
                  <a:pt x="0" y="3753332"/>
                </a:lnTo>
                <a:lnTo>
                  <a:pt x="0" y="3571886"/>
                </a:lnTo>
                <a:lnTo>
                  <a:pt x="0" y="471948"/>
                </a:lnTo>
                <a:lnTo>
                  <a:pt x="0" y="213719"/>
                </a:lnTo>
                <a:close/>
              </a:path>
            </a:pathLst>
          </a:custGeom>
        </p:spPr>
      </p:pic>
      <p:pic>
        <p:nvPicPr>
          <p:cNvPr id="24" name="Picture 11" descr="A close up of a logo&#10;&#10;Description generated with very high confidence">
            <a:extLst>
              <a:ext uri="{FF2B5EF4-FFF2-40B4-BE49-F238E27FC236}">
                <a16:creationId xmlns:a16="http://schemas.microsoft.com/office/drawing/2014/main" id="{55B5CED2-79C6-4AA0-A3F4-B39DFA29773C}"/>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a:xfrm>
            <a:off x="0" y="771624"/>
            <a:ext cx="10820225" cy="6086376"/>
          </a:xfrm>
          <a:custGeom>
            <a:avLst/>
            <a:gdLst>
              <a:gd name="connsiteX0" fmla="*/ 492446 w 10820225"/>
              <a:gd name="connsiteY0" fmla="*/ 4251683 h 6086376"/>
              <a:gd name="connsiteX1" fmla="*/ 273416 w 10820225"/>
              <a:gd name="connsiteY1" fmla="*/ 4264460 h 6086376"/>
              <a:gd name="connsiteX2" fmla="*/ 210835 w 10820225"/>
              <a:gd name="connsiteY2" fmla="*/ 4315565 h 6086376"/>
              <a:gd name="connsiteX3" fmla="*/ 179545 w 10820225"/>
              <a:gd name="connsiteY3" fmla="*/ 4341116 h 6086376"/>
              <a:gd name="connsiteX4" fmla="*/ 195191 w 10820225"/>
              <a:gd name="connsiteY4" fmla="*/ 4468877 h 6086376"/>
              <a:gd name="connsiteX5" fmla="*/ 289060 w 10820225"/>
              <a:gd name="connsiteY5" fmla="*/ 4494430 h 6086376"/>
              <a:gd name="connsiteX6" fmla="*/ 445511 w 10820225"/>
              <a:gd name="connsiteY6" fmla="*/ 4481653 h 6086376"/>
              <a:gd name="connsiteX7" fmla="*/ 539381 w 10820225"/>
              <a:gd name="connsiteY7" fmla="*/ 4417773 h 6086376"/>
              <a:gd name="connsiteX8" fmla="*/ 633251 w 10820225"/>
              <a:gd name="connsiteY8" fmla="*/ 4353893 h 6086376"/>
              <a:gd name="connsiteX9" fmla="*/ 523736 w 10820225"/>
              <a:gd name="connsiteY9" fmla="*/ 4277237 h 6086376"/>
              <a:gd name="connsiteX10" fmla="*/ 492446 w 10820225"/>
              <a:gd name="connsiteY10" fmla="*/ 4251683 h 6086376"/>
              <a:gd name="connsiteX11" fmla="*/ 5336325 w 10820225"/>
              <a:gd name="connsiteY11" fmla="*/ 0 h 6086376"/>
              <a:gd name="connsiteX12" fmla="*/ 10820225 w 10820225"/>
              <a:gd name="connsiteY12" fmla="*/ 0 h 6086376"/>
              <a:gd name="connsiteX13" fmla="*/ 10820225 w 10820225"/>
              <a:gd name="connsiteY13" fmla="*/ 6086376 h 6086376"/>
              <a:gd name="connsiteX14" fmla="*/ 0 w 10820225"/>
              <a:gd name="connsiteY14" fmla="*/ 6086376 h 6086376"/>
              <a:gd name="connsiteX15" fmla="*/ 0 w 10820225"/>
              <a:gd name="connsiteY15" fmla="*/ 3659902 h 6086376"/>
              <a:gd name="connsiteX16" fmla="*/ 96311 w 10820225"/>
              <a:gd name="connsiteY16" fmla="*/ 3701435 h 6086376"/>
              <a:gd name="connsiteX17" fmla="*/ 635177 w 10820225"/>
              <a:gd name="connsiteY17" fmla="*/ 3851182 h 6086376"/>
              <a:gd name="connsiteX18" fmla="*/ 737972 w 10820225"/>
              <a:gd name="connsiteY18" fmla="*/ 3865227 h 6086376"/>
              <a:gd name="connsiteX19" fmla="*/ 422167 w 10820225"/>
              <a:gd name="connsiteY19" fmla="*/ 3861178 h 6086376"/>
              <a:gd name="connsiteX20" fmla="*/ 379951 w 10820225"/>
              <a:gd name="connsiteY20" fmla="*/ 3850624 h 6086376"/>
              <a:gd name="connsiteX21" fmla="*/ 327179 w 10820225"/>
              <a:gd name="connsiteY21" fmla="*/ 3840069 h 6086376"/>
              <a:gd name="connsiteX22" fmla="*/ 295517 w 10820225"/>
              <a:gd name="connsiteY22" fmla="*/ 3829515 h 6086376"/>
              <a:gd name="connsiteX23" fmla="*/ 200530 w 10820225"/>
              <a:gd name="connsiteY23" fmla="*/ 3808407 h 6086376"/>
              <a:gd name="connsiteX24" fmla="*/ 84434 w 10820225"/>
              <a:gd name="connsiteY24" fmla="*/ 3818961 h 6086376"/>
              <a:gd name="connsiteX25" fmla="*/ 105542 w 10820225"/>
              <a:gd name="connsiteY25" fmla="*/ 3882286 h 6086376"/>
              <a:gd name="connsiteX26" fmla="*/ 168867 w 10820225"/>
              <a:gd name="connsiteY26" fmla="*/ 3903394 h 6086376"/>
              <a:gd name="connsiteX27" fmla="*/ 189975 w 10820225"/>
              <a:gd name="connsiteY27" fmla="*/ 3924503 h 6086376"/>
              <a:gd name="connsiteX28" fmla="*/ 221638 w 10820225"/>
              <a:gd name="connsiteY28" fmla="*/ 3945611 h 6086376"/>
              <a:gd name="connsiteX29" fmla="*/ 263855 w 10820225"/>
              <a:gd name="connsiteY29" fmla="*/ 3998382 h 6086376"/>
              <a:gd name="connsiteX30" fmla="*/ 295517 w 10820225"/>
              <a:gd name="connsiteY30" fmla="*/ 4008937 h 6086376"/>
              <a:gd name="connsiteX31" fmla="*/ 348288 w 10820225"/>
              <a:gd name="connsiteY31" fmla="*/ 4061707 h 6086376"/>
              <a:gd name="connsiteX32" fmla="*/ 369396 w 10820225"/>
              <a:gd name="connsiteY32" fmla="*/ 4125032 h 6086376"/>
              <a:gd name="connsiteX33" fmla="*/ 496047 w 10820225"/>
              <a:gd name="connsiteY33" fmla="*/ 4135586 h 6086376"/>
              <a:gd name="connsiteX34" fmla="*/ 559371 w 10820225"/>
              <a:gd name="connsiteY34" fmla="*/ 4167249 h 6086376"/>
              <a:gd name="connsiteX35" fmla="*/ 622696 w 10820225"/>
              <a:gd name="connsiteY35" fmla="*/ 4198911 h 6086376"/>
              <a:gd name="connsiteX36" fmla="*/ 643805 w 10820225"/>
              <a:gd name="connsiteY36" fmla="*/ 4220020 h 6086376"/>
              <a:gd name="connsiteX37" fmla="*/ 675467 w 10820225"/>
              <a:gd name="connsiteY37" fmla="*/ 4230574 h 6086376"/>
              <a:gd name="connsiteX38" fmla="*/ 707130 w 10820225"/>
              <a:gd name="connsiteY38" fmla="*/ 4251682 h 6086376"/>
              <a:gd name="connsiteX39" fmla="*/ 770455 w 10820225"/>
              <a:gd name="connsiteY39" fmla="*/ 4283345 h 6086376"/>
              <a:gd name="connsiteX40" fmla="*/ 812671 w 10820225"/>
              <a:gd name="connsiteY40" fmla="*/ 4336116 h 6086376"/>
              <a:gd name="connsiteX41" fmla="*/ 844334 w 10820225"/>
              <a:gd name="connsiteY41" fmla="*/ 4357224 h 6086376"/>
              <a:gd name="connsiteX42" fmla="*/ 886551 w 10820225"/>
              <a:gd name="connsiteY42" fmla="*/ 4409995 h 6086376"/>
              <a:gd name="connsiteX43" fmla="*/ 960430 w 10820225"/>
              <a:gd name="connsiteY43" fmla="*/ 4441658 h 6086376"/>
              <a:gd name="connsiteX44" fmla="*/ 1530356 w 10820225"/>
              <a:gd name="connsiteY44" fmla="*/ 4409995 h 6086376"/>
              <a:gd name="connsiteX45" fmla="*/ 1551463 w 10820225"/>
              <a:gd name="connsiteY45" fmla="*/ 4388886 h 6086376"/>
              <a:gd name="connsiteX46" fmla="*/ 1583126 w 10820225"/>
              <a:gd name="connsiteY46" fmla="*/ 4367778 h 6086376"/>
              <a:gd name="connsiteX47" fmla="*/ 1604235 w 10820225"/>
              <a:gd name="connsiteY47" fmla="*/ 4346669 h 6086376"/>
              <a:gd name="connsiteX48" fmla="*/ 1688668 w 10820225"/>
              <a:gd name="connsiteY48" fmla="*/ 4325561 h 6086376"/>
              <a:gd name="connsiteX49" fmla="*/ 1751993 w 10820225"/>
              <a:gd name="connsiteY49" fmla="*/ 4293899 h 6086376"/>
              <a:gd name="connsiteX50" fmla="*/ 1836426 w 10820225"/>
              <a:gd name="connsiteY50" fmla="*/ 4272790 h 6086376"/>
              <a:gd name="connsiteX51" fmla="*/ 2015847 w 10820225"/>
              <a:gd name="connsiteY51" fmla="*/ 4262237 h 6086376"/>
              <a:gd name="connsiteX52" fmla="*/ 2047510 w 10820225"/>
              <a:gd name="connsiteY52" fmla="*/ 4251682 h 6086376"/>
              <a:gd name="connsiteX53" fmla="*/ 2131943 w 10820225"/>
              <a:gd name="connsiteY53" fmla="*/ 4241128 h 6086376"/>
              <a:gd name="connsiteX54" fmla="*/ 2163605 w 10820225"/>
              <a:gd name="connsiteY54" fmla="*/ 4220020 h 6086376"/>
              <a:gd name="connsiteX55" fmla="*/ 2205822 w 10820225"/>
              <a:gd name="connsiteY55" fmla="*/ 4209465 h 6086376"/>
              <a:gd name="connsiteX56" fmla="*/ 2269148 w 10820225"/>
              <a:gd name="connsiteY56" fmla="*/ 4177803 h 6086376"/>
              <a:gd name="connsiteX57" fmla="*/ 2300810 w 10820225"/>
              <a:gd name="connsiteY57" fmla="*/ 4156695 h 6086376"/>
              <a:gd name="connsiteX58" fmla="*/ 2343027 w 10820225"/>
              <a:gd name="connsiteY58" fmla="*/ 4135586 h 6086376"/>
              <a:gd name="connsiteX59" fmla="*/ 2374689 w 10820225"/>
              <a:gd name="connsiteY59" fmla="*/ 4114478 h 6086376"/>
              <a:gd name="connsiteX60" fmla="*/ 2416906 w 10820225"/>
              <a:gd name="connsiteY60" fmla="*/ 4093369 h 6086376"/>
              <a:gd name="connsiteX61" fmla="*/ 2448569 w 10820225"/>
              <a:gd name="connsiteY61" fmla="*/ 4061707 h 6086376"/>
              <a:gd name="connsiteX62" fmla="*/ 2511893 w 10820225"/>
              <a:gd name="connsiteY62" fmla="*/ 4030045 h 6086376"/>
              <a:gd name="connsiteX63" fmla="*/ 2543556 w 10820225"/>
              <a:gd name="connsiteY63" fmla="*/ 3998382 h 6086376"/>
              <a:gd name="connsiteX64" fmla="*/ 2575218 w 10820225"/>
              <a:gd name="connsiteY64" fmla="*/ 3987828 h 6086376"/>
              <a:gd name="connsiteX65" fmla="*/ 2617435 w 10820225"/>
              <a:gd name="connsiteY65" fmla="*/ 3945611 h 6086376"/>
              <a:gd name="connsiteX66" fmla="*/ 2638544 w 10820225"/>
              <a:gd name="connsiteY66" fmla="*/ 3924503 h 6086376"/>
              <a:gd name="connsiteX67" fmla="*/ 2680760 w 10820225"/>
              <a:gd name="connsiteY67" fmla="*/ 3892841 h 6086376"/>
              <a:gd name="connsiteX68" fmla="*/ 2712423 w 10820225"/>
              <a:gd name="connsiteY68" fmla="*/ 3871732 h 6086376"/>
              <a:gd name="connsiteX69" fmla="*/ 2775748 w 10820225"/>
              <a:gd name="connsiteY69" fmla="*/ 3787299 h 6086376"/>
              <a:gd name="connsiteX70" fmla="*/ 2796856 w 10820225"/>
              <a:gd name="connsiteY70" fmla="*/ 3766190 h 6086376"/>
              <a:gd name="connsiteX71" fmla="*/ 2839072 w 10820225"/>
              <a:gd name="connsiteY71" fmla="*/ 3692311 h 6086376"/>
              <a:gd name="connsiteX72" fmla="*/ 2860181 w 10820225"/>
              <a:gd name="connsiteY72" fmla="*/ 3671203 h 6086376"/>
              <a:gd name="connsiteX73" fmla="*/ 2881289 w 10820225"/>
              <a:gd name="connsiteY73" fmla="*/ 3639541 h 6086376"/>
              <a:gd name="connsiteX74" fmla="*/ 2891844 w 10820225"/>
              <a:gd name="connsiteY74" fmla="*/ 3607877 h 6086376"/>
              <a:gd name="connsiteX75" fmla="*/ 2923506 w 10820225"/>
              <a:gd name="connsiteY75" fmla="*/ 3586769 h 6086376"/>
              <a:gd name="connsiteX76" fmla="*/ 2944614 w 10820225"/>
              <a:gd name="connsiteY76" fmla="*/ 3544553 h 6086376"/>
              <a:gd name="connsiteX77" fmla="*/ 2976276 w 10820225"/>
              <a:gd name="connsiteY77" fmla="*/ 3523445 h 6086376"/>
              <a:gd name="connsiteX78" fmla="*/ 2986831 w 10820225"/>
              <a:gd name="connsiteY78" fmla="*/ 3481228 h 6086376"/>
              <a:gd name="connsiteX79" fmla="*/ 3039602 w 10820225"/>
              <a:gd name="connsiteY79" fmla="*/ 3428457 h 6086376"/>
              <a:gd name="connsiteX80" fmla="*/ 3071265 w 10820225"/>
              <a:gd name="connsiteY80" fmla="*/ 3322915 h 6086376"/>
              <a:gd name="connsiteX81" fmla="*/ 3081819 w 10820225"/>
              <a:gd name="connsiteY81" fmla="*/ 3291253 h 6086376"/>
              <a:gd name="connsiteX82" fmla="*/ 3081315 w 10820225"/>
              <a:gd name="connsiteY82" fmla="*/ 3282755 h 6086376"/>
              <a:gd name="connsiteX83" fmla="*/ 3243646 w 10820225"/>
              <a:gd name="connsiteY83" fmla="*/ 3150677 h 6086376"/>
              <a:gd name="connsiteX84" fmla="*/ 4084464 w 10820225"/>
              <a:gd name="connsiteY84" fmla="*/ 1333454 h 6086376"/>
              <a:gd name="connsiteX85" fmla="*/ 4061401 w 10820225"/>
              <a:gd name="connsiteY85" fmla="*/ 1006138 h 6086376"/>
              <a:gd name="connsiteX86" fmla="*/ 4008579 w 10820225"/>
              <a:gd name="connsiteY86" fmla="*/ 758994 h 6086376"/>
              <a:gd name="connsiteX87" fmla="*/ 4020549 w 10820225"/>
              <a:gd name="connsiteY87" fmla="*/ 758304 h 6086376"/>
              <a:gd name="connsiteX88" fmla="*/ 4078132 w 10820225"/>
              <a:gd name="connsiteY88" fmla="*/ 752763 h 6086376"/>
              <a:gd name="connsiteX89" fmla="*/ 4104729 w 10820225"/>
              <a:gd name="connsiteY89" fmla="*/ 726167 h 6086376"/>
              <a:gd name="connsiteX90" fmla="*/ 4131325 w 10820225"/>
              <a:gd name="connsiteY90" fmla="*/ 717301 h 6086376"/>
              <a:gd name="connsiteX91" fmla="*/ 4133839 w 10820225"/>
              <a:gd name="connsiteY91" fmla="*/ 713530 h 6086376"/>
              <a:gd name="connsiteX92" fmla="*/ 4134559 w 10820225"/>
              <a:gd name="connsiteY92" fmla="*/ 778537 h 6086376"/>
              <a:gd name="connsiteX93" fmla="*/ 4142232 w 10820225"/>
              <a:gd name="connsiteY93" fmla="*/ 910872 h 6086376"/>
              <a:gd name="connsiteX94" fmla="*/ 4169664 w 10820225"/>
              <a:gd name="connsiteY94" fmla="*/ 929160 h 6086376"/>
              <a:gd name="connsiteX95" fmla="*/ 4206240 w 10820225"/>
              <a:gd name="connsiteY95" fmla="*/ 974880 h 6086376"/>
              <a:gd name="connsiteX96" fmla="*/ 4270248 w 10820225"/>
              <a:gd name="connsiteY96" fmla="*/ 1029744 h 6086376"/>
              <a:gd name="connsiteX97" fmla="*/ 4334256 w 10820225"/>
              <a:gd name="connsiteY97" fmla="*/ 1084608 h 6086376"/>
              <a:gd name="connsiteX98" fmla="*/ 4398264 w 10820225"/>
              <a:gd name="connsiteY98" fmla="*/ 1121184 h 6086376"/>
              <a:gd name="connsiteX99" fmla="*/ 4480560 w 10820225"/>
              <a:gd name="connsiteY99" fmla="*/ 1176048 h 6086376"/>
              <a:gd name="connsiteX100" fmla="*/ 4507992 w 10820225"/>
              <a:gd name="connsiteY100" fmla="*/ 1194336 h 6086376"/>
              <a:gd name="connsiteX101" fmla="*/ 4581144 w 10820225"/>
              <a:gd name="connsiteY101" fmla="*/ 1230912 h 6086376"/>
              <a:gd name="connsiteX102" fmla="*/ 4617720 w 10820225"/>
              <a:gd name="connsiteY102" fmla="*/ 1240056 h 6086376"/>
              <a:gd name="connsiteX103" fmla="*/ 4690872 w 10820225"/>
              <a:gd name="connsiteY103" fmla="*/ 1276632 h 6086376"/>
              <a:gd name="connsiteX104" fmla="*/ 4718304 w 10820225"/>
              <a:gd name="connsiteY104" fmla="*/ 1304064 h 6086376"/>
              <a:gd name="connsiteX105" fmla="*/ 4754880 w 10820225"/>
              <a:gd name="connsiteY105" fmla="*/ 1313208 h 6086376"/>
              <a:gd name="connsiteX106" fmla="*/ 4782312 w 10820225"/>
              <a:gd name="connsiteY106" fmla="*/ 1322352 h 6086376"/>
              <a:gd name="connsiteX107" fmla="*/ 4809744 w 10820225"/>
              <a:gd name="connsiteY107" fmla="*/ 1340640 h 6086376"/>
              <a:gd name="connsiteX108" fmla="*/ 4855464 w 10820225"/>
              <a:gd name="connsiteY108" fmla="*/ 1349784 h 6086376"/>
              <a:gd name="connsiteX109" fmla="*/ 4882896 w 10820225"/>
              <a:gd name="connsiteY109" fmla="*/ 1358928 h 6086376"/>
              <a:gd name="connsiteX110" fmla="*/ 4965192 w 10820225"/>
              <a:gd name="connsiteY110" fmla="*/ 1349784 h 6086376"/>
              <a:gd name="connsiteX111" fmla="*/ 4974336 w 10820225"/>
              <a:gd name="connsiteY111" fmla="*/ 1313208 h 6086376"/>
              <a:gd name="connsiteX112" fmla="*/ 5010912 w 10820225"/>
              <a:gd name="connsiteY112" fmla="*/ 1258344 h 6086376"/>
              <a:gd name="connsiteX113" fmla="*/ 5020056 w 10820225"/>
              <a:gd name="connsiteY113" fmla="*/ 1230912 h 6086376"/>
              <a:gd name="connsiteX114" fmla="*/ 5074920 w 10820225"/>
              <a:gd name="connsiteY114" fmla="*/ 1166904 h 6086376"/>
              <a:gd name="connsiteX115" fmla="*/ 5102352 w 10820225"/>
              <a:gd name="connsiteY115" fmla="*/ 1112040 h 6086376"/>
              <a:gd name="connsiteX116" fmla="*/ 5129784 w 10820225"/>
              <a:gd name="connsiteY116" fmla="*/ 1084608 h 6086376"/>
              <a:gd name="connsiteX117" fmla="*/ 5166360 w 10820225"/>
              <a:gd name="connsiteY117" fmla="*/ 929160 h 6086376"/>
              <a:gd name="connsiteX118" fmla="*/ 5184648 w 10820225"/>
              <a:gd name="connsiteY118" fmla="*/ 837720 h 6086376"/>
              <a:gd name="connsiteX119" fmla="*/ 5175504 w 10820225"/>
              <a:gd name="connsiteY119" fmla="*/ 746280 h 6086376"/>
              <a:gd name="connsiteX120" fmla="*/ 5138928 w 10820225"/>
              <a:gd name="connsiteY120" fmla="*/ 682272 h 6086376"/>
              <a:gd name="connsiteX121" fmla="*/ 5120640 w 10820225"/>
              <a:gd name="connsiteY121" fmla="*/ 645696 h 6086376"/>
              <a:gd name="connsiteX122" fmla="*/ 5065776 w 10820225"/>
              <a:gd name="connsiteY122" fmla="*/ 581688 h 6086376"/>
              <a:gd name="connsiteX123" fmla="*/ 5047488 w 10820225"/>
              <a:gd name="connsiteY123" fmla="*/ 554256 h 6086376"/>
              <a:gd name="connsiteX124" fmla="*/ 5020056 w 10820225"/>
              <a:gd name="connsiteY124" fmla="*/ 526824 h 6086376"/>
              <a:gd name="connsiteX125" fmla="*/ 4983480 w 10820225"/>
              <a:gd name="connsiteY125" fmla="*/ 471960 h 6086376"/>
              <a:gd name="connsiteX126" fmla="*/ 4928616 w 10820225"/>
              <a:gd name="connsiteY126" fmla="*/ 398808 h 6086376"/>
              <a:gd name="connsiteX127" fmla="*/ 4892040 w 10820225"/>
              <a:gd name="connsiteY127" fmla="*/ 353088 h 6086376"/>
              <a:gd name="connsiteX128" fmla="*/ 4837176 w 10820225"/>
              <a:gd name="connsiteY128" fmla="*/ 307368 h 6086376"/>
              <a:gd name="connsiteX129" fmla="*/ 4836199 w 10820225"/>
              <a:gd name="connsiteY129" fmla="*/ 306046 h 6086376"/>
              <a:gd name="connsiteX130" fmla="*/ 4844533 w 10820225"/>
              <a:gd name="connsiteY130" fmla="*/ 299670 h 6086376"/>
              <a:gd name="connsiteX131" fmla="*/ 4858297 w 10820225"/>
              <a:gd name="connsiteY131" fmla="*/ 291757 h 6086376"/>
              <a:gd name="connsiteX132" fmla="*/ 4911490 w 10820225"/>
              <a:gd name="connsiteY132" fmla="*/ 274026 h 6086376"/>
              <a:gd name="connsiteX133" fmla="*/ 4964683 w 10820225"/>
              <a:gd name="connsiteY133" fmla="*/ 238564 h 6086376"/>
              <a:gd name="connsiteX134" fmla="*/ 4991279 w 10820225"/>
              <a:gd name="connsiteY134" fmla="*/ 229699 h 6086376"/>
              <a:gd name="connsiteX135" fmla="*/ 5017876 w 10820225"/>
              <a:gd name="connsiteY135" fmla="*/ 211967 h 6086376"/>
              <a:gd name="connsiteX136" fmla="*/ 5044472 w 10820225"/>
              <a:gd name="connsiteY136" fmla="*/ 203102 h 6086376"/>
              <a:gd name="connsiteX137" fmla="*/ 5071069 w 10820225"/>
              <a:gd name="connsiteY137" fmla="*/ 185371 h 6086376"/>
              <a:gd name="connsiteX138" fmla="*/ 5097665 w 10820225"/>
              <a:gd name="connsiteY138" fmla="*/ 176506 h 6086376"/>
              <a:gd name="connsiteX139" fmla="*/ 5150858 w 10820225"/>
              <a:gd name="connsiteY139" fmla="*/ 132178 h 6086376"/>
              <a:gd name="connsiteX140" fmla="*/ 5177455 w 10820225"/>
              <a:gd name="connsiteY140" fmla="*/ 123312 h 6086376"/>
              <a:gd name="connsiteX141" fmla="*/ 5230648 w 10820225"/>
              <a:gd name="connsiteY141" fmla="*/ 87850 h 6086376"/>
              <a:gd name="connsiteX142" fmla="*/ 5292706 w 10820225"/>
              <a:gd name="connsiteY142" fmla="*/ 43523 h 6086376"/>
              <a:gd name="connsiteX143" fmla="*/ 5319303 w 10820225"/>
              <a:gd name="connsiteY143" fmla="*/ 25792 h 6086376"/>
              <a:gd name="connsiteX144" fmla="*/ 5335964 w 10820225"/>
              <a:gd name="connsiteY144" fmla="*/ 1035 h 6086376"/>
              <a:gd name="connsiteX145" fmla="*/ 3664374 w 10820225"/>
              <a:gd name="connsiteY145" fmla="*/ 0 h 6086376"/>
              <a:gd name="connsiteX146" fmla="*/ 4644048 w 10820225"/>
              <a:gd name="connsiteY146" fmla="*/ 0 h 6086376"/>
              <a:gd name="connsiteX147" fmla="*/ 4610601 w 10820225"/>
              <a:gd name="connsiteY147" fmla="*/ 18225 h 6086376"/>
              <a:gd name="connsiteX148" fmla="*/ 4574601 w 10820225"/>
              <a:gd name="connsiteY148" fmla="*/ 34657 h 6086376"/>
              <a:gd name="connsiteX149" fmla="*/ 4548004 w 10820225"/>
              <a:gd name="connsiteY149" fmla="*/ 43523 h 6086376"/>
              <a:gd name="connsiteX150" fmla="*/ 4494811 w 10820225"/>
              <a:gd name="connsiteY150" fmla="*/ 78985 h 6086376"/>
              <a:gd name="connsiteX151" fmla="*/ 4492676 w 10820225"/>
              <a:gd name="connsiteY151" fmla="*/ 79697 h 6086376"/>
              <a:gd name="connsiteX152" fmla="*/ 4489704 w 10820225"/>
              <a:gd name="connsiteY152" fmla="*/ 78768 h 6086376"/>
              <a:gd name="connsiteX153" fmla="*/ 4491194 w 10820225"/>
              <a:gd name="connsiteY153" fmla="*/ 80190 h 6086376"/>
              <a:gd name="connsiteX154" fmla="*/ 4441618 w 10820225"/>
              <a:gd name="connsiteY154" fmla="*/ 96716 h 6086376"/>
              <a:gd name="connsiteX155" fmla="*/ 4388425 w 10820225"/>
              <a:gd name="connsiteY155" fmla="*/ 132178 h 6086376"/>
              <a:gd name="connsiteX156" fmla="*/ 4335232 w 10820225"/>
              <a:gd name="connsiteY156" fmla="*/ 167640 h 6086376"/>
              <a:gd name="connsiteX157" fmla="*/ 4282039 w 10820225"/>
              <a:gd name="connsiteY157" fmla="*/ 194236 h 6086376"/>
              <a:gd name="connsiteX158" fmla="*/ 4255442 w 10820225"/>
              <a:gd name="connsiteY158" fmla="*/ 203102 h 6086376"/>
              <a:gd name="connsiteX159" fmla="*/ 4202249 w 10820225"/>
              <a:gd name="connsiteY159" fmla="*/ 247429 h 6086376"/>
              <a:gd name="connsiteX160" fmla="*/ 4175653 w 10820225"/>
              <a:gd name="connsiteY160" fmla="*/ 265161 h 6086376"/>
              <a:gd name="connsiteX161" fmla="*/ 4113594 w 10820225"/>
              <a:gd name="connsiteY161" fmla="*/ 318354 h 6086376"/>
              <a:gd name="connsiteX162" fmla="*/ 4078132 w 10820225"/>
              <a:gd name="connsiteY162" fmla="*/ 362681 h 6086376"/>
              <a:gd name="connsiteX163" fmla="*/ 4033805 w 10820225"/>
              <a:gd name="connsiteY163" fmla="*/ 407009 h 6086376"/>
              <a:gd name="connsiteX164" fmla="*/ 4016074 w 10820225"/>
              <a:gd name="connsiteY164" fmla="*/ 433605 h 6086376"/>
              <a:gd name="connsiteX165" fmla="*/ 3989477 w 10820225"/>
              <a:gd name="connsiteY165" fmla="*/ 451336 h 6086376"/>
              <a:gd name="connsiteX166" fmla="*/ 3980612 w 10820225"/>
              <a:gd name="connsiteY166" fmla="*/ 477933 h 6086376"/>
              <a:gd name="connsiteX167" fmla="*/ 3954015 w 10820225"/>
              <a:gd name="connsiteY167" fmla="*/ 504529 h 6086376"/>
              <a:gd name="connsiteX168" fmla="*/ 3942639 w 10820225"/>
              <a:gd name="connsiteY168" fmla="*/ 538163 h 6086376"/>
              <a:gd name="connsiteX169" fmla="*/ 3940711 w 10820225"/>
              <a:gd name="connsiteY169" fmla="*/ 543906 h 6086376"/>
              <a:gd name="connsiteX170" fmla="*/ 3885342 w 10820225"/>
              <a:gd name="connsiteY170" fmla="*/ 391122 h 6086376"/>
              <a:gd name="connsiteX171" fmla="*/ 3737983 w 10820225"/>
              <a:gd name="connsiteY171" fmla="*/ 108468 h 608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10820225" h="6086376">
                <a:moveTo>
                  <a:pt x="492446" y="4251683"/>
                </a:moveTo>
                <a:lnTo>
                  <a:pt x="273416" y="4264460"/>
                </a:lnTo>
                <a:lnTo>
                  <a:pt x="210835" y="4315565"/>
                </a:lnTo>
                <a:lnTo>
                  <a:pt x="179545" y="4341116"/>
                </a:lnTo>
                <a:cubicBezTo>
                  <a:pt x="184760" y="4383704"/>
                  <a:pt x="168783" y="4431908"/>
                  <a:pt x="195191" y="4468877"/>
                </a:cubicBezTo>
                <a:cubicBezTo>
                  <a:pt x="211808" y="4492143"/>
                  <a:pt x="289060" y="4494430"/>
                  <a:pt x="289060" y="4494430"/>
                </a:cubicBezTo>
                <a:cubicBezTo>
                  <a:pt x="341211" y="4490171"/>
                  <a:pt x="394443" y="4491278"/>
                  <a:pt x="445511" y="4481653"/>
                </a:cubicBezTo>
                <a:cubicBezTo>
                  <a:pt x="470908" y="4476867"/>
                  <a:pt x="526159" y="4430731"/>
                  <a:pt x="539381" y="4417773"/>
                </a:cubicBezTo>
                <a:cubicBezTo>
                  <a:pt x="573564" y="4384275"/>
                  <a:pt x="617605" y="4364539"/>
                  <a:pt x="633251" y="4353893"/>
                </a:cubicBezTo>
                <a:cubicBezTo>
                  <a:pt x="596745" y="4328341"/>
                  <a:pt x="559672" y="4303322"/>
                  <a:pt x="523736" y="4277237"/>
                </a:cubicBezTo>
                <a:cubicBezTo>
                  <a:pt x="512711" y="4269233"/>
                  <a:pt x="507167" y="4252435"/>
                  <a:pt x="492446" y="4251683"/>
                </a:cubicBezTo>
                <a:close/>
                <a:moveTo>
                  <a:pt x="5336325" y="0"/>
                </a:moveTo>
                <a:lnTo>
                  <a:pt x="10820225" y="0"/>
                </a:lnTo>
                <a:lnTo>
                  <a:pt x="10820225" y="6086376"/>
                </a:lnTo>
                <a:lnTo>
                  <a:pt x="0" y="6086376"/>
                </a:lnTo>
                <a:lnTo>
                  <a:pt x="0" y="3659902"/>
                </a:lnTo>
                <a:lnTo>
                  <a:pt x="96311" y="3701435"/>
                </a:lnTo>
                <a:cubicBezTo>
                  <a:pt x="268036" y="3766459"/>
                  <a:pt x="448300" y="3816949"/>
                  <a:pt x="635177" y="3851182"/>
                </a:cubicBezTo>
                <a:lnTo>
                  <a:pt x="737972" y="3865227"/>
                </a:lnTo>
                <a:lnTo>
                  <a:pt x="422167" y="3861178"/>
                </a:lnTo>
                <a:cubicBezTo>
                  <a:pt x="407666" y="3860824"/>
                  <a:pt x="394111" y="3853771"/>
                  <a:pt x="379951" y="3850624"/>
                </a:cubicBezTo>
                <a:cubicBezTo>
                  <a:pt x="362439" y="3846732"/>
                  <a:pt x="344583" y="3844421"/>
                  <a:pt x="327179" y="3840069"/>
                </a:cubicBezTo>
                <a:cubicBezTo>
                  <a:pt x="316386" y="3837371"/>
                  <a:pt x="306214" y="3832571"/>
                  <a:pt x="295517" y="3829515"/>
                </a:cubicBezTo>
                <a:cubicBezTo>
                  <a:pt x="260750" y="3819582"/>
                  <a:pt x="236788" y="3815659"/>
                  <a:pt x="200530" y="3808407"/>
                </a:cubicBezTo>
                <a:cubicBezTo>
                  <a:pt x="161831" y="3811925"/>
                  <a:pt x="115106" y="3795105"/>
                  <a:pt x="84434" y="3818961"/>
                </a:cubicBezTo>
                <a:cubicBezTo>
                  <a:pt x="66870" y="3832621"/>
                  <a:pt x="89809" y="3866553"/>
                  <a:pt x="105542" y="3882286"/>
                </a:cubicBezTo>
                <a:cubicBezTo>
                  <a:pt x="121275" y="3898019"/>
                  <a:pt x="168867" y="3903394"/>
                  <a:pt x="168867" y="3903394"/>
                </a:cubicBezTo>
                <a:cubicBezTo>
                  <a:pt x="175903" y="3910430"/>
                  <a:pt x="182205" y="3918287"/>
                  <a:pt x="189975" y="3924503"/>
                </a:cubicBezTo>
                <a:cubicBezTo>
                  <a:pt x="199880" y="3932427"/>
                  <a:pt x="212669" y="3936642"/>
                  <a:pt x="221638" y="3945611"/>
                </a:cubicBezTo>
                <a:cubicBezTo>
                  <a:pt x="243211" y="3967184"/>
                  <a:pt x="237741" y="3982714"/>
                  <a:pt x="263855" y="3998382"/>
                </a:cubicBezTo>
                <a:cubicBezTo>
                  <a:pt x="273394" y="4004106"/>
                  <a:pt x="284963" y="4005418"/>
                  <a:pt x="295517" y="4008937"/>
                </a:cubicBezTo>
                <a:cubicBezTo>
                  <a:pt x="313107" y="4026527"/>
                  <a:pt x="340421" y="4038107"/>
                  <a:pt x="348288" y="4061707"/>
                </a:cubicBezTo>
                <a:cubicBezTo>
                  <a:pt x="355324" y="4082815"/>
                  <a:pt x="347223" y="4123184"/>
                  <a:pt x="369396" y="4125032"/>
                </a:cubicBezTo>
                <a:lnTo>
                  <a:pt x="496047" y="4135586"/>
                </a:lnTo>
                <a:cubicBezTo>
                  <a:pt x="600168" y="4161617"/>
                  <a:pt x="492161" y="4126922"/>
                  <a:pt x="559371" y="4167249"/>
                </a:cubicBezTo>
                <a:cubicBezTo>
                  <a:pt x="637397" y="4214063"/>
                  <a:pt x="542635" y="4134863"/>
                  <a:pt x="622696" y="4198911"/>
                </a:cubicBezTo>
                <a:cubicBezTo>
                  <a:pt x="630466" y="4205127"/>
                  <a:pt x="635272" y="4214900"/>
                  <a:pt x="643805" y="4220020"/>
                </a:cubicBezTo>
                <a:cubicBezTo>
                  <a:pt x="653344" y="4225744"/>
                  <a:pt x="665517" y="4225599"/>
                  <a:pt x="675467" y="4230574"/>
                </a:cubicBezTo>
                <a:cubicBezTo>
                  <a:pt x="686813" y="4236247"/>
                  <a:pt x="695784" y="4246009"/>
                  <a:pt x="707130" y="4251682"/>
                </a:cubicBezTo>
                <a:cubicBezTo>
                  <a:pt x="759149" y="4277691"/>
                  <a:pt x="720046" y="4243018"/>
                  <a:pt x="770455" y="4283345"/>
                </a:cubicBezTo>
                <a:cubicBezTo>
                  <a:pt x="822679" y="4325124"/>
                  <a:pt x="757814" y="4281258"/>
                  <a:pt x="812671" y="4336116"/>
                </a:cubicBezTo>
                <a:cubicBezTo>
                  <a:pt x="821641" y="4345085"/>
                  <a:pt x="834429" y="4349300"/>
                  <a:pt x="844334" y="4357224"/>
                </a:cubicBezTo>
                <a:cubicBezTo>
                  <a:pt x="896558" y="4399003"/>
                  <a:pt x="831693" y="4355137"/>
                  <a:pt x="886551" y="4409995"/>
                </a:cubicBezTo>
                <a:cubicBezTo>
                  <a:pt x="910845" y="4434290"/>
                  <a:pt x="928134" y="4433583"/>
                  <a:pt x="960430" y="4441658"/>
                </a:cubicBezTo>
                <a:cubicBezTo>
                  <a:pt x="1033112" y="4439885"/>
                  <a:pt x="1380849" y="4449864"/>
                  <a:pt x="1530356" y="4409995"/>
                </a:cubicBezTo>
                <a:cubicBezTo>
                  <a:pt x="1539971" y="4407432"/>
                  <a:pt x="1543694" y="4395102"/>
                  <a:pt x="1551463" y="4388886"/>
                </a:cubicBezTo>
                <a:cubicBezTo>
                  <a:pt x="1561368" y="4380962"/>
                  <a:pt x="1573221" y="4375702"/>
                  <a:pt x="1583126" y="4367778"/>
                </a:cubicBezTo>
                <a:cubicBezTo>
                  <a:pt x="1590896" y="4361563"/>
                  <a:pt x="1595702" y="4351789"/>
                  <a:pt x="1604235" y="4346669"/>
                </a:cubicBezTo>
                <a:cubicBezTo>
                  <a:pt x="1620459" y="4336935"/>
                  <a:pt x="1677323" y="4327830"/>
                  <a:pt x="1688668" y="4325561"/>
                </a:cubicBezTo>
                <a:cubicBezTo>
                  <a:pt x="1721813" y="4292418"/>
                  <a:pt x="1697529" y="4309460"/>
                  <a:pt x="1751993" y="4293899"/>
                </a:cubicBezTo>
                <a:cubicBezTo>
                  <a:pt x="1790457" y="4282909"/>
                  <a:pt x="1789221" y="4277081"/>
                  <a:pt x="1836426" y="4272790"/>
                </a:cubicBezTo>
                <a:cubicBezTo>
                  <a:pt x="1896091" y="4267367"/>
                  <a:pt x="1956039" y="4265754"/>
                  <a:pt x="2015847" y="4262237"/>
                </a:cubicBezTo>
                <a:cubicBezTo>
                  <a:pt x="2026401" y="4258718"/>
                  <a:pt x="2036564" y="4253673"/>
                  <a:pt x="2047510" y="4251682"/>
                </a:cubicBezTo>
                <a:cubicBezTo>
                  <a:pt x="2075415" y="4246609"/>
                  <a:pt x="2104579" y="4248590"/>
                  <a:pt x="2131943" y="4241128"/>
                </a:cubicBezTo>
                <a:cubicBezTo>
                  <a:pt x="2144180" y="4237791"/>
                  <a:pt x="2151946" y="4225017"/>
                  <a:pt x="2163605" y="4220020"/>
                </a:cubicBezTo>
                <a:cubicBezTo>
                  <a:pt x="2176937" y="4214306"/>
                  <a:pt x="2191750" y="4212984"/>
                  <a:pt x="2205822" y="4209465"/>
                </a:cubicBezTo>
                <a:cubicBezTo>
                  <a:pt x="2296560" y="4148975"/>
                  <a:pt x="2181755" y="4221498"/>
                  <a:pt x="2269148" y="4177803"/>
                </a:cubicBezTo>
                <a:cubicBezTo>
                  <a:pt x="2280493" y="4172130"/>
                  <a:pt x="2289797" y="4162988"/>
                  <a:pt x="2300810" y="4156695"/>
                </a:cubicBezTo>
                <a:cubicBezTo>
                  <a:pt x="2314470" y="4148889"/>
                  <a:pt x="2329367" y="4143392"/>
                  <a:pt x="2343027" y="4135586"/>
                </a:cubicBezTo>
                <a:cubicBezTo>
                  <a:pt x="2354040" y="4129293"/>
                  <a:pt x="2363676" y="4120772"/>
                  <a:pt x="2374689" y="4114478"/>
                </a:cubicBezTo>
                <a:cubicBezTo>
                  <a:pt x="2388349" y="4106672"/>
                  <a:pt x="2404103" y="4102514"/>
                  <a:pt x="2416906" y="4093369"/>
                </a:cubicBezTo>
                <a:cubicBezTo>
                  <a:pt x="2429051" y="4084694"/>
                  <a:pt x="2437102" y="4071262"/>
                  <a:pt x="2448569" y="4061707"/>
                </a:cubicBezTo>
                <a:cubicBezTo>
                  <a:pt x="2475847" y="4038975"/>
                  <a:pt x="2480161" y="4040622"/>
                  <a:pt x="2511893" y="4030045"/>
                </a:cubicBezTo>
                <a:cubicBezTo>
                  <a:pt x="2522448" y="4019490"/>
                  <a:pt x="2531137" y="4006661"/>
                  <a:pt x="2543556" y="3998382"/>
                </a:cubicBezTo>
                <a:cubicBezTo>
                  <a:pt x="2552812" y="3992211"/>
                  <a:pt x="2566165" y="3994294"/>
                  <a:pt x="2575218" y="3987828"/>
                </a:cubicBezTo>
                <a:cubicBezTo>
                  <a:pt x="2591412" y="3976260"/>
                  <a:pt x="2603363" y="3959683"/>
                  <a:pt x="2617435" y="3945611"/>
                </a:cubicBezTo>
                <a:cubicBezTo>
                  <a:pt x="2624471" y="3938575"/>
                  <a:pt x="2630583" y="3930473"/>
                  <a:pt x="2638544" y="3924503"/>
                </a:cubicBezTo>
                <a:cubicBezTo>
                  <a:pt x="2652616" y="3913949"/>
                  <a:pt x="2666446" y="3903064"/>
                  <a:pt x="2680760" y="3892841"/>
                </a:cubicBezTo>
                <a:cubicBezTo>
                  <a:pt x="2691081" y="3885467"/>
                  <a:pt x="2703454" y="3880701"/>
                  <a:pt x="2712423" y="3871732"/>
                </a:cubicBezTo>
                <a:cubicBezTo>
                  <a:pt x="2772086" y="3812069"/>
                  <a:pt x="2736781" y="3836008"/>
                  <a:pt x="2775748" y="3787299"/>
                </a:cubicBezTo>
                <a:cubicBezTo>
                  <a:pt x="2781963" y="3779529"/>
                  <a:pt x="2791336" y="3774470"/>
                  <a:pt x="2796856" y="3766190"/>
                </a:cubicBezTo>
                <a:cubicBezTo>
                  <a:pt x="2840180" y="3701203"/>
                  <a:pt x="2795901" y="3746276"/>
                  <a:pt x="2839072" y="3692311"/>
                </a:cubicBezTo>
                <a:cubicBezTo>
                  <a:pt x="2845288" y="3684541"/>
                  <a:pt x="2853966" y="3678973"/>
                  <a:pt x="2860181" y="3671203"/>
                </a:cubicBezTo>
                <a:cubicBezTo>
                  <a:pt x="2868105" y="3661298"/>
                  <a:pt x="2875617" y="3650886"/>
                  <a:pt x="2881289" y="3639541"/>
                </a:cubicBezTo>
                <a:cubicBezTo>
                  <a:pt x="2886265" y="3629590"/>
                  <a:pt x="2884894" y="3616564"/>
                  <a:pt x="2891844" y="3607877"/>
                </a:cubicBezTo>
                <a:cubicBezTo>
                  <a:pt x="2899768" y="3597972"/>
                  <a:pt x="2912952" y="3593805"/>
                  <a:pt x="2923506" y="3586769"/>
                </a:cubicBezTo>
                <a:cubicBezTo>
                  <a:pt x="2930542" y="3572697"/>
                  <a:pt x="2934541" y="3556639"/>
                  <a:pt x="2944614" y="3544553"/>
                </a:cubicBezTo>
                <a:cubicBezTo>
                  <a:pt x="2952734" y="3534808"/>
                  <a:pt x="2969240" y="3533999"/>
                  <a:pt x="2976276" y="3523445"/>
                </a:cubicBezTo>
                <a:cubicBezTo>
                  <a:pt x="2984323" y="3511376"/>
                  <a:pt x="2978784" y="3493297"/>
                  <a:pt x="2986831" y="3481228"/>
                </a:cubicBezTo>
                <a:cubicBezTo>
                  <a:pt x="3000630" y="3460529"/>
                  <a:pt x="3039602" y="3428457"/>
                  <a:pt x="3039602" y="3428457"/>
                </a:cubicBezTo>
                <a:cubicBezTo>
                  <a:pt x="3055552" y="3364654"/>
                  <a:pt x="3045569" y="3400000"/>
                  <a:pt x="3071265" y="3322915"/>
                </a:cubicBezTo>
                <a:lnTo>
                  <a:pt x="3081819" y="3291253"/>
                </a:lnTo>
                <a:lnTo>
                  <a:pt x="3081315" y="3282755"/>
                </a:lnTo>
                <a:lnTo>
                  <a:pt x="3243646" y="3150677"/>
                </a:lnTo>
                <a:cubicBezTo>
                  <a:pt x="3763147" y="2685608"/>
                  <a:pt x="4084464" y="2043124"/>
                  <a:pt x="4084464" y="1333454"/>
                </a:cubicBezTo>
                <a:cubicBezTo>
                  <a:pt x="4084464" y="1222568"/>
                  <a:pt x="4076620" y="1113323"/>
                  <a:pt x="4061401" y="1006138"/>
                </a:cubicBezTo>
                <a:lnTo>
                  <a:pt x="4008579" y="758994"/>
                </a:lnTo>
                <a:lnTo>
                  <a:pt x="4020549" y="758304"/>
                </a:lnTo>
                <a:cubicBezTo>
                  <a:pt x="4039744" y="756457"/>
                  <a:pt x="4058924" y="754241"/>
                  <a:pt x="4078132" y="752763"/>
                </a:cubicBezTo>
                <a:cubicBezTo>
                  <a:pt x="4086998" y="743898"/>
                  <a:pt x="4094296" y="733121"/>
                  <a:pt x="4104729" y="726167"/>
                </a:cubicBezTo>
                <a:cubicBezTo>
                  <a:pt x="4112504" y="720983"/>
                  <a:pt x="4124717" y="723910"/>
                  <a:pt x="4131325" y="717301"/>
                </a:cubicBezTo>
                <a:lnTo>
                  <a:pt x="4133839" y="713530"/>
                </a:lnTo>
                <a:lnTo>
                  <a:pt x="4134559" y="778537"/>
                </a:lnTo>
                <a:cubicBezTo>
                  <a:pt x="4135049" y="822818"/>
                  <a:pt x="4136573" y="867014"/>
                  <a:pt x="4142232" y="910872"/>
                </a:cubicBezTo>
                <a:cubicBezTo>
                  <a:pt x="4143638" y="921771"/>
                  <a:pt x="4161893" y="921389"/>
                  <a:pt x="4169664" y="929160"/>
                </a:cubicBezTo>
                <a:cubicBezTo>
                  <a:pt x="4183464" y="942960"/>
                  <a:pt x="4193274" y="960293"/>
                  <a:pt x="4206240" y="974880"/>
                </a:cubicBezTo>
                <a:cubicBezTo>
                  <a:pt x="4244690" y="1018136"/>
                  <a:pt x="4232228" y="1002587"/>
                  <a:pt x="4270248" y="1029744"/>
                </a:cubicBezTo>
                <a:cubicBezTo>
                  <a:pt x="4366133" y="1098234"/>
                  <a:pt x="4254500" y="1018145"/>
                  <a:pt x="4334256" y="1084608"/>
                </a:cubicBezTo>
                <a:cubicBezTo>
                  <a:pt x="4361368" y="1107202"/>
                  <a:pt x="4366322" y="1102019"/>
                  <a:pt x="4398264" y="1121184"/>
                </a:cubicBezTo>
                <a:lnTo>
                  <a:pt x="4480560" y="1176048"/>
                </a:lnTo>
                <a:cubicBezTo>
                  <a:pt x="4489704" y="1182144"/>
                  <a:pt x="4498162" y="1189421"/>
                  <a:pt x="4507992" y="1194336"/>
                </a:cubicBezTo>
                <a:cubicBezTo>
                  <a:pt x="4532376" y="1206528"/>
                  <a:pt x="4554696" y="1224300"/>
                  <a:pt x="4581144" y="1230912"/>
                </a:cubicBezTo>
                <a:lnTo>
                  <a:pt x="4617720" y="1240056"/>
                </a:lnTo>
                <a:cubicBezTo>
                  <a:pt x="4685297" y="1307633"/>
                  <a:pt x="4597431" y="1229912"/>
                  <a:pt x="4690872" y="1276632"/>
                </a:cubicBezTo>
                <a:cubicBezTo>
                  <a:pt x="4702438" y="1282415"/>
                  <a:pt x="4707076" y="1297648"/>
                  <a:pt x="4718304" y="1304064"/>
                </a:cubicBezTo>
                <a:cubicBezTo>
                  <a:pt x="4729215" y="1310299"/>
                  <a:pt x="4742796" y="1309756"/>
                  <a:pt x="4754880" y="1313208"/>
                </a:cubicBezTo>
                <a:cubicBezTo>
                  <a:pt x="4764148" y="1315856"/>
                  <a:pt x="4773691" y="1318041"/>
                  <a:pt x="4782312" y="1322352"/>
                </a:cubicBezTo>
                <a:cubicBezTo>
                  <a:pt x="4792142" y="1327267"/>
                  <a:pt x="4799454" y="1336781"/>
                  <a:pt x="4809744" y="1340640"/>
                </a:cubicBezTo>
                <a:cubicBezTo>
                  <a:pt x="4824296" y="1346097"/>
                  <a:pt x="4840386" y="1346015"/>
                  <a:pt x="4855464" y="1349784"/>
                </a:cubicBezTo>
                <a:cubicBezTo>
                  <a:pt x="4864815" y="1352122"/>
                  <a:pt x="4873752" y="1355880"/>
                  <a:pt x="4882896" y="1358928"/>
                </a:cubicBezTo>
                <a:cubicBezTo>
                  <a:pt x="4910328" y="1355880"/>
                  <a:pt x="4940505" y="1362127"/>
                  <a:pt x="4965192" y="1349784"/>
                </a:cubicBezTo>
                <a:cubicBezTo>
                  <a:pt x="4976432" y="1344164"/>
                  <a:pt x="4970884" y="1325292"/>
                  <a:pt x="4974336" y="1313208"/>
                </a:cubicBezTo>
                <a:cubicBezTo>
                  <a:pt x="4984923" y="1276155"/>
                  <a:pt x="4980215" y="1289041"/>
                  <a:pt x="5010912" y="1258344"/>
                </a:cubicBezTo>
                <a:cubicBezTo>
                  <a:pt x="5013960" y="1249200"/>
                  <a:pt x="5015745" y="1239533"/>
                  <a:pt x="5020056" y="1230912"/>
                </a:cubicBezTo>
                <a:cubicBezTo>
                  <a:pt x="5036850" y="1197324"/>
                  <a:pt x="5047923" y="1198401"/>
                  <a:pt x="5074920" y="1166904"/>
                </a:cubicBezTo>
                <a:cubicBezTo>
                  <a:pt x="5139667" y="1091366"/>
                  <a:pt x="5053675" y="1185056"/>
                  <a:pt x="5102352" y="1112040"/>
                </a:cubicBezTo>
                <a:cubicBezTo>
                  <a:pt x="5109525" y="1101280"/>
                  <a:pt x="5120640" y="1093752"/>
                  <a:pt x="5129784" y="1084608"/>
                </a:cubicBezTo>
                <a:cubicBezTo>
                  <a:pt x="5156799" y="1003563"/>
                  <a:pt x="5148246" y="1037842"/>
                  <a:pt x="5166360" y="929160"/>
                </a:cubicBezTo>
                <a:cubicBezTo>
                  <a:pt x="5180369" y="845103"/>
                  <a:pt x="5167122" y="890298"/>
                  <a:pt x="5184648" y="837720"/>
                </a:cubicBezTo>
                <a:cubicBezTo>
                  <a:pt x="5181600" y="807240"/>
                  <a:pt x="5181922" y="776232"/>
                  <a:pt x="5175504" y="746280"/>
                </a:cubicBezTo>
                <a:cubicBezTo>
                  <a:pt x="5170767" y="724174"/>
                  <a:pt x="5149890" y="701455"/>
                  <a:pt x="5138928" y="682272"/>
                </a:cubicBezTo>
                <a:cubicBezTo>
                  <a:pt x="5132165" y="670437"/>
                  <a:pt x="5127864" y="657255"/>
                  <a:pt x="5120640" y="645696"/>
                </a:cubicBezTo>
                <a:cubicBezTo>
                  <a:pt x="5086395" y="590904"/>
                  <a:pt x="5103181" y="626575"/>
                  <a:pt x="5065776" y="581688"/>
                </a:cubicBezTo>
                <a:cubicBezTo>
                  <a:pt x="5058741" y="573245"/>
                  <a:pt x="5054523" y="562699"/>
                  <a:pt x="5047488" y="554256"/>
                </a:cubicBezTo>
                <a:cubicBezTo>
                  <a:pt x="5039209" y="544322"/>
                  <a:pt x="5027995" y="537032"/>
                  <a:pt x="5020056" y="526824"/>
                </a:cubicBezTo>
                <a:cubicBezTo>
                  <a:pt x="5006562" y="509474"/>
                  <a:pt x="4996668" y="489544"/>
                  <a:pt x="4983480" y="471960"/>
                </a:cubicBezTo>
                <a:cubicBezTo>
                  <a:pt x="4965192" y="447576"/>
                  <a:pt x="4947200" y="422967"/>
                  <a:pt x="4928616" y="398808"/>
                </a:cubicBezTo>
                <a:cubicBezTo>
                  <a:pt x="4916716" y="383339"/>
                  <a:pt x="4908279" y="363914"/>
                  <a:pt x="4892040" y="353088"/>
                </a:cubicBezTo>
                <a:cubicBezTo>
                  <a:pt x="4865067" y="335106"/>
                  <a:pt x="4859178" y="333770"/>
                  <a:pt x="4837176" y="307368"/>
                </a:cubicBezTo>
                <a:lnTo>
                  <a:pt x="4836199" y="306046"/>
                </a:lnTo>
                <a:lnTo>
                  <a:pt x="4844533" y="299670"/>
                </a:lnTo>
                <a:cubicBezTo>
                  <a:pt x="4848810" y="296397"/>
                  <a:pt x="4853243" y="293442"/>
                  <a:pt x="4858297" y="291757"/>
                </a:cubicBezTo>
                <a:cubicBezTo>
                  <a:pt x="4876028" y="285847"/>
                  <a:pt x="4895938" y="284393"/>
                  <a:pt x="4911490" y="274026"/>
                </a:cubicBezTo>
                <a:cubicBezTo>
                  <a:pt x="4929221" y="262205"/>
                  <a:pt x="4944466" y="245303"/>
                  <a:pt x="4964683" y="238564"/>
                </a:cubicBezTo>
                <a:cubicBezTo>
                  <a:pt x="4973548" y="235609"/>
                  <a:pt x="4982921" y="233878"/>
                  <a:pt x="4991279" y="229699"/>
                </a:cubicBezTo>
                <a:cubicBezTo>
                  <a:pt x="5000810" y="224933"/>
                  <a:pt x="5008345" y="216733"/>
                  <a:pt x="5017876" y="211967"/>
                </a:cubicBezTo>
                <a:cubicBezTo>
                  <a:pt x="5026234" y="207788"/>
                  <a:pt x="5036114" y="207282"/>
                  <a:pt x="5044472" y="203102"/>
                </a:cubicBezTo>
                <a:cubicBezTo>
                  <a:pt x="5054003" y="198337"/>
                  <a:pt x="5061538" y="190136"/>
                  <a:pt x="5071069" y="185371"/>
                </a:cubicBezTo>
                <a:cubicBezTo>
                  <a:pt x="5079427" y="181191"/>
                  <a:pt x="5089307" y="180685"/>
                  <a:pt x="5097665" y="176506"/>
                </a:cubicBezTo>
                <a:cubicBezTo>
                  <a:pt x="5155676" y="147500"/>
                  <a:pt x="5092037" y="171392"/>
                  <a:pt x="5150858" y="132178"/>
                </a:cubicBezTo>
                <a:cubicBezTo>
                  <a:pt x="5158634" y="126994"/>
                  <a:pt x="5169285" y="127851"/>
                  <a:pt x="5177455" y="123312"/>
                </a:cubicBezTo>
                <a:cubicBezTo>
                  <a:pt x="5196083" y="112964"/>
                  <a:pt x="5212917" y="99671"/>
                  <a:pt x="5230648" y="87850"/>
                </a:cubicBezTo>
                <a:cubicBezTo>
                  <a:pt x="5293328" y="46064"/>
                  <a:pt x="5215730" y="98506"/>
                  <a:pt x="5292706" y="43523"/>
                </a:cubicBezTo>
                <a:cubicBezTo>
                  <a:pt x="5301377" y="37329"/>
                  <a:pt x="5310437" y="31702"/>
                  <a:pt x="5319303" y="25792"/>
                </a:cubicBezTo>
                <a:cubicBezTo>
                  <a:pt x="5323785" y="19068"/>
                  <a:pt x="5330434" y="10358"/>
                  <a:pt x="5335964" y="1035"/>
                </a:cubicBezTo>
                <a:close/>
                <a:moveTo>
                  <a:pt x="3664374" y="0"/>
                </a:moveTo>
                <a:lnTo>
                  <a:pt x="4644048" y="0"/>
                </a:lnTo>
                <a:lnTo>
                  <a:pt x="4610601" y="18225"/>
                </a:lnTo>
                <a:cubicBezTo>
                  <a:pt x="4598959" y="24568"/>
                  <a:pt x="4587139" y="30479"/>
                  <a:pt x="4574601" y="34657"/>
                </a:cubicBezTo>
                <a:cubicBezTo>
                  <a:pt x="4565735" y="37613"/>
                  <a:pt x="4556173" y="38984"/>
                  <a:pt x="4548004" y="43523"/>
                </a:cubicBezTo>
                <a:cubicBezTo>
                  <a:pt x="4529376" y="53872"/>
                  <a:pt x="4515028" y="72246"/>
                  <a:pt x="4494811" y="78985"/>
                </a:cubicBezTo>
                <a:lnTo>
                  <a:pt x="4492676" y="79697"/>
                </a:lnTo>
                <a:lnTo>
                  <a:pt x="4489704" y="78768"/>
                </a:lnTo>
                <a:lnTo>
                  <a:pt x="4491194" y="80190"/>
                </a:lnTo>
                <a:lnTo>
                  <a:pt x="4441618" y="96716"/>
                </a:lnTo>
                <a:cubicBezTo>
                  <a:pt x="4407116" y="148469"/>
                  <a:pt x="4445674" y="103554"/>
                  <a:pt x="4388425" y="132178"/>
                </a:cubicBezTo>
                <a:cubicBezTo>
                  <a:pt x="4369365" y="141709"/>
                  <a:pt x="4355449" y="160901"/>
                  <a:pt x="4335232" y="167640"/>
                </a:cubicBezTo>
                <a:cubicBezTo>
                  <a:pt x="4268381" y="189924"/>
                  <a:pt x="4350783" y="159864"/>
                  <a:pt x="4282039" y="194236"/>
                </a:cubicBezTo>
                <a:cubicBezTo>
                  <a:pt x="4273680" y="198416"/>
                  <a:pt x="4263801" y="198922"/>
                  <a:pt x="4255442" y="203102"/>
                </a:cubicBezTo>
                <a:cubicBezTo>
                  <a:pt x="4222426" y="219610"/>
                  <a:pt x="4231659" y="222920"/>
                  <a:pt x="4202249" y="247429"/>
                </a:cubicBezTo>
                <a:cubicBezTo>
                  <a:pt x="4194064" y="254250"/>
                  <a:pt x="4183743" y="258226"/>
                  <a:pt x="4175653" y="265161"/>
                </a:cubicBezTo>
                <a:cubicBezTo>
                  <a:pt x="4100410" y="329655"/>
                  <a:pt x="4174654" y="277647"/>
                  <a:pt x="4113594" y="318354"/>
                </a:cubicBezTo>
                <a:cubicBezTo>
                  <a:pt x="4096335" y="370131"/>
                  <a:pt x="4118232" y="322581"/>
                  <a:pt x="4078132" y="362681"/>
                </a:cubicBezTo>
                <a:cubicBezTo>
                  <a:pt x="4019029" y="421784"/>
                  <a:pt x="4104729" y="359726"/>
                  <a:pt x="4033805" y="407009"/>
                </a:cubicBezTo>
                <a:cubicBezTo>
                  <a:pt x="4027895" y="415874"/>
                  <a:pt x="4023608" y="426071"/>
                  <a:pt x="4016074" y="433605"/>
                </a:cubicBezTo>
                <a:cubicBezTo>
                  <a:pt x="4008540" y="441139"/>
                  <a:pt x="3996133" y="443016"/>
                  <a:pt x="3989477" y="451336"/>
                </a:cubicBezTo>
                <a:cubicBezTo>
                  <a:pt x="3983640" y="458633"/>
                  <a:pt x="3985796" y="470157"/>
                  <a:pt x="3980612" y="477933"/>
                </a:cubicBezTo>
                <a:cubicBezTo>
                  <a:pt x="3973657" y="488365"/>
                  <a:pt x="3962881" y="495664"/>
                  <a:pt x="3954015" y="504529"/>
                </a:cubicBezTo>
                <a:cubicBezTo>
                  <a:pt x="3948620" y="520718"/>
                  <a:pt x="3945097" y="531003"/>
                  <a:pt x="3942639" y="538163"/>
                </a:cubicBezTo>
                <a:lnTo>
                  <a:pt x="3940711" y="543906"/>
                </a:lnTo>
                <a:lnTo>
                  <a:pt x="3885342" y="391122"/>
                </a:lnTo>
                <a:cubicBezTo>
                  <a:pt x="3842501" y="293862"/>
                  <a:pt x="3793225" y="199504"/>
                  <a:pt x="3737983" y="108468"/>
                </a:cubicBezTo>
                <a:close/>
              </a:path>
            </a:pathLst>
          </a:custGeom>
        </p:spPr>
      </p:pic>
      <p:sp>
        <p:nvSpPr>
          <p:cNvPr id="25" name="Freeform: Shape 13">
            <a:extLst>
              <a:ext uri="{FF2B5EF4-FFF2-40B4-BE49-F238E27FC236}">
                <a16:creationId xmlns:a16="http://schemas.microsoft.com/office/drawing/2014/main" id="{1662E9AD-6AE7-4172-92BA-D8AA403AAB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77431" y="0"/>
            <a:ext cx="8414569" cy="6858000"/>
          </a:xfrm>
          <a:custGeom>
            <a:avLst/>
            <a:gdLst>
              <a:gd name="connsiteX0" fmla="*/ 1682914 w 8414569"/>
              <a:gd name="connsiteY0" fmla="*/ 0 h 6858000"/>
              <a:gd name="connsiteX1" fmla="*/ 5640889 w 8414569"/>
              <a:gd name="connsiteY1" fmla="*/ 0 h 6858000"/>
              <a:gd name="connsiteX2" fmla="*/ 8414569 w 8414569"/>
              <a:gd name="connsiteY2" fmla="*/ 0 h 6858000"/>
              <a:gd name="connsiteX3" fmla="*/ 8414569 w 8414569"/>
              <a:gd name="connsiteY3" fmla="*/ 6858000 h 6858000"/>
              <a:gd name="connsiteX4" fmla="*/ 6731655 w 8414569"/>
              <a:gd name="connsiteY4" fmla="*/ 6858000 h 6858000"/>
              <a:gd name="connsiteX5" fmla="*/ 5640889 w 8414569"/>
              <a:gd name="connsiteY5" fmla="*/ 6858000 h 6858000"/>
              <a:gd name="connsiteX6" fmla="*/ 0 w 841456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14569" h="6858000">
                <a:moveTo>
                  <a:pt x="1682914" y="0"/>
                </a:moveTo>
                <a:lnTo>
                  <a:pt x="5640889" y="0"/>
                </a:lnTo>
                <a:lnTo>
                  <a:pt x="8414569" y="0"/>
                </a:lnTo>
                <a:lnTo>
                  <a:pt x="8414569" y="6858000"/>
                </a:lnTo>
                <a:lnTo>
                  <a:pt x="6731655" y="6858000"/>
                </a:lnTo>
                <a:lnTo>
                  <a:pt x="5640889"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6" name="Picture 15" descr="A close up of a logo&#10;&#10;Description generated with very high confidence">
            <a:extLst>
              <a:ext uri="{FF2B5EF4-FFF2-40B4-BE49-F238E27FC236}">
                <a16:creationId xmlns:a16="http://schemas.microsoft.com/office/drawing/2014/main" id="{FADD25E6-7887-4BC4-A02E-311A11EF4F6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33866" b="65616"/>
          <a:stretch>
            <a:fillRect/>
          </a:stretch>
        </p:blipFill>
        <p:spPr>
          <a:xfrm>
            <a:off x="2752344" y="3391089"/>
            <a:ext cx="6802044" cy="1989283"/>
          </a:xfrm>
          <a:custGeom>
            <a:avLst/>
            <a:gdLst>
              <a:gd name="connsiteX0" fmla="*/ 1646274 w 7155851"/>
              <a:gd name="connsiteY0" fmla="*/ 31562 h 2092755"/>
              <a:gd name="connsiteX1" fmla="*/ 1631915 w 7155851"/>
              <a:gd name="connsiteY1" fmla="*/ 53100 h 2092755"/>
              <a:gd name="connsiteX2" fmla="*/ 1586195 w 7155851"/>
              <a:gd name="connsiteY2" fmla="*/ 135396 h 2092755"/>
              <a:gd name="connsiteX3" fmla="*/ 1558763 w 7155851"/>
              <a:gd name="connsiteY3" fmla="*/ 217692 h 2092755"/>
              <a:gd name="connsiteX4" fmla="*/ 1549619 w 7155851"/>
              <a:gd name="connsiteY4" fmla="*/ 245124 h 2092755"/>
              <a:gd name="connsiteX5" fmla="*/ 1540475 w 7155851"/>
              <a:gd name="connsiteY5" fmla="*/ 290844 h 2092755"/>
              <a:gd name="connsiteX6" fmla="*/ 1522187 w 7155851"/>
              <a:gd name="connsiteY6" fmla="*/ 428004 h 2092755"/>
              <a:gd name="connsiteX7" fmla="*/ 1513043 w 7155851"/>
              <a:gd name="connsiteY7" fmla="*/ 482868 h 2092755"/>
              <a:gd name="connsiteX8" fmla="*/ 1522187 w 7155851"/>
              <a:gd name="connsiteY8" fmla="*/ 1543572 h 2092755"/>
              <a:gd name="connsiteX9" fmla="*/ 1531331 w 7155851"/>
              <a:gd name="connsiteY9" fmla="*/ 1616724 h 2092755"/>
              <a:gd name="connsiteX10" fmla="*/ 1549619 w 7155851"/>
              <a:gd name="connsiteY10" fmla="*/ 1699020 h 2092755"/>
              <a:gd name="connsiteX11" fmla="*/ 1567907 w 7155851"/>
              <a:gd name="connsiteY11" fmla="*/ 1744740 h 2092755"/>
              <a:gd name="connsiteX12" fmla="*/ 1577051 w 7155851"/>
              <a:gd name="connsiteY12" fmla="*/ 1772172 h 2092755"/>
              <a:gd name="connsiteX13" fmla="*/ 1586195 w 7155851"/>
              <a:gd name="connsiteY13" fmla="*/ 1808748 h 2092755"/>
              <a:gd name="connsiteX14" fmla="*/ 1613627 w 7155851"/>
              <a:gd name="connsiteY14" fmla="*/ 1836180 h 2092755"/>
              <a:gd name="connsiteX15" fmla="*/ 1631915 w 7155851"/>
              <a:gd name="connsiteY15" fmla="*/ 1863612 h 2092755"/>
              <a:gd name="connsiteX16" fmla="*/ 1659347 w 7155851"/>
              <a:gd name="connsiteY16" fmla="*/ 1891044 h 2092755"/>
              <a:gd name="connsiteX17" fmla="*/ 1686779 w 7155851"/>
              <a:gd name="connsiteY17" fmla="*/ 1927620 h 2092755"/>
              <a:gd name="connsiteX18" fmla="*/ 1723355 w 7155851"/>
              <a:gd name="connsiteY18" fmla="*/ 1955052 h 2092755"/>
              <a:gd name="connsiteX19" fmla="*/ 1842227 w 7155851"/>
              <a:gd name="connsiteY19" fmla="*/ 2055636 h 2092755"/>
              <a:gd name="connsiteX20" fmla="*/ 1878803 w 7155851"/>
              <a:gd name="connsiteY20" fmla="*/ 2064780 h 2092755"/>
              <a:gd name="connsiteX21" fmla="*/ 1915830 w 7155851"/>
              <a:gd name="connsiteY21" fmla="*/ 2088461 h 2092755"/>
              <a:gd name="connsiteX22" fmla="*/ 1925933 w 7155851"/>
              <a:gd name="connsiteY22" fmla="*/ 2092755 h 2092755"/>
              <a:gd name="connsiteX23" fmla="*/ 291713 w 7155851"/>
              <a:gd name="connsiteY23" fmla="*/ 2092755 h 2092755"/>
              <a:gd name="connsiteX24" fmla="*/ 329712 w 7155851"/>
              <a:gd name="connsiteY24" fmla="*/ 1975723 h 2092755"/>
              <a:gd name="connsiteX25" fmla="*/ 420090 w 7155851"/>
              <a:gd name="connsiteY25" fmla="*/ 1333454 h 2092755"/>
              <a:gd name="connsiteX26" fmla="*/ 397027 w 7155851"/>
              <a:gd name="connsiteY26" fmla="*/ 1006138 h 2092755"/>
              <a:gd name="connsiteX27" fmla="*/ 344205 w 7155851"/>
              <a:gd name="connsiteY27" fmla="*/ 758995 h 2092755"/>
              <a:gd name="connsiteX28" fmla="*/ 356175 w 7155851"/>
              <a:gd name="connsiteY28" fmla="*/ 758304 h 2092755"/>
              <a:gd name="connsiteX29" fmla="*/ 413758 w 7155851"/>
              <a:gd name="connsiteY29" fmla="*/ 752763 h 2092755"/>
              <a:gd name="connsiteX30" fmla="*/ 440355 w 7155851"/>
              <a:gd name="connsiteY30" fmla="*/ 726167 h 2092755"/>
              <a:gd name="connsiteX31" fmla="*/ 466951 w 7155851"/>
              <a:gd name="connsiteY31" fmla="*/ 717301 h 2092755"/>
              <a:gd name="connsiteX32" fmla="*/ 502413 w 7155851"/>
              <a:gd name="connsiteY32" fmla="*/ 664108 h 2092755"/>
              <a:gd name="connsiteX33" fmla="*/ 511279 w 7155851"/>
              <a:gd name="connsiteY33" fmla="*/ 637512 h 2092755"/>
              <a:gd name="connsiteX34" fmla="*/ 537875 w 7155851"/>
              <a:gd name="connsiteY34" fmla="*/ 610915 h 2092755"/>
              <a:gd name="connsiteX35" fmla="*/ 564472 w 7155851"/>
              <a:gd name="connsiteY35" fmla="*/ 593184 h 2092755"/>
              <a:gd name="connsiteX36" fmla="*/ 653127 w 7155851"/>
              <a:gd name="connsiteY36" fmla="*/ 566588 h 2092755"/>
              <a:gd name="connsiteX37" fmla="*/ 679724 w 7155851"/>
              <a:gd name="connsiteY37" fmla="*/ 548857 h 2092755"/>
              <a:gd name="connsiteX38" fmla="*/ 732916 w 7155851"/>
              <a:gd name="connsiteY38" fmla="*/ 531126 h 2092755"/>
              <a:gd name="connsiteX39" fmla="*/ 759513 w 7155851"/>
              <a:gd name="connsiteY39" fmla="*/ 513395 h 2092755"/>
              <a:gd name="connsiteX40" fmla="*/ 803840 w 7155851"/>
              <a:gd name="connsiteY40" fmla="*/ 504529 h 2092755"/>
              <a:gd name="connsiteX41" fmla="*/ 857033 w 7155851"/>
              <a:gd name="connsiteY41" fmla="*/ 486798 h 2092755"/>
              <a:gd name="connsiteX42" fmla="*/ 936823 w 7155851"/>
              <a:gd name="connsiteY42" fmla="*/ 460202 h 2092755"/>
              <a:gd name="connsiteX43" fmla="*/ 963420 w 7155851"/>
              <a:gd name="connsiteY43" fmla="*/ 451336 h 2092755"/>
              <a:gd name="connsiteX44" fmla="*/ 981151 w 7155851"/>
              <a:gd name="connsiteY44" fmla="*/ 424740 h 2092755"/>
              <a:gd name="connsiteX45" fmla="*/ 1060940 w 7155851"/>
              <a:gd name="connsiteY45" fmla="*/ 380412 h 2092755"/>
              <a:gd name="connsiteX46" fmla="*/ 1114133 w 7155851"/>
              <a:gd name="connsiteY46" fmla="*/ 344950 h 2092755"/>
              <a:gd name="connsiteX47" fmla="*/ 1167326 w 7155851"/>
              <a:gd name="connsiteY47" fmla="*/ 309488 h 2092755"/>
              <a:gd name="connsiteX48" fmla="*/ 1193923 w 7155851"/>
              <a:gd name="connsiteY48" fmla="*/ 291757 h 2092755"/>
              <a:gd name="connsiteX49" fmla="*/ 1247115 w 7155851"/>
              <a:gd name="connsiteY49" fmla="*/ 274026 h 2092755"/>
              <a:gd name="connsiteX50" fmla="*/ 1300309 w 7155851"/>
              <a:gd name="connsiteY50" fmla="*/ 238564 h 2092755"/>
              <a:gd name="connsiteX51" fmla="*/ 1326905 w 7155851"/>
              <a:gd name="connsiteY51" fmla="*/ 229698 h 2092755"/>
              <a:gd name="connsiteX52" fmla="*/ 1353501 w 7155851"/>
              <a:gd name="connsiteY52" fmla="*/ 211967 h 2092755"/>
              <a:gd name="connsiteX53" fmla="*/ 1380098 w 7155851"/>
              <a:gd name="connsiteY53" fmla="*/ 203102 h 2092755"/>
              <a:gd name="connsiteX54" fmla="*/ 1406695 w 7155851"/>
              <a:gd name="connsiteY54" fmla="*/ 185371 h 2092755"/>
              <a:gd name="connsiteX55" fmla="*/ 1433291 w 7155851"/>
              <a:gd name="connsiteY55" fmla="*/ 176506 h 2092755"/>
              <a:gd name="connsiteX56" fmla="*/ 1486484 w 7155851"/>
              <a:gd name="connsiteY56" fmla="*/ 132178 h 2092755"/>
              <a:gd name="connsiteX57" fmla="*/ 1513081 w 7155851"/>
              <a:gd name="connsiteY57" fmla="*/ 123313 h 2092755"/>
              <a:gd name="connsiteX58" fmla="*/ 1566273 w 7155851"/>
              <a:gd name="connsiteY58" fmla="*/ 87850 h 2092755"/>
              <a:gd name="connsiteX59" fmla="*/ 1628332 w 7155851"/>
              <a:gd name="connsiteY59" fmla="*/ 43523 h 2092755"/>
              <a:gd name="connsiteX60" fmla="*/ 4497525 w 7155851"/>
              <a:gd name="connsiteY60" fmla="*/ 0 h 2092755"/>
              <a:gd name="connsiteX61" fmla="*/ 7155851 w 7155851"/>
              <a:gd name="connsiteY61" fmla="*/ 0 h 2092755"/>
              <a:gd name="connsiteX62" fmla="*/ 7155851 w 7155851"/>
              <a:gd name="connsiteY62" fmla="*/ 2092755 h 2092755"/>
              <a:gd name="connsiteX63" fmla="*/ 4033353 w 7155851"/>
              <a:gd name="connsiteY63" fmla="*/ 2092755 h 2092755"/>
              <a:gd name="connsiteX64" fmla="*/ 4046172 w 7155851"/>
              <a:gd name="connsiteY64" fmla="*/ 2088161 h 2092755"/>
              <a:gd name="connsiteX65" fmla="*/ 4082507 w 7155851"/>
              <a:gd name="connsiteY65" fmla="*/ 2073924 h 2092755"/>
              <a:gd name="connsiteX66" fmla="*/ 4192235 w 7155851"/>
              <a:gd name="connsiteY66" fmla="*/ 1973340 h 2092755"/>
              <a:gd name="connsiteX67" fmla="*/ 4237955 w 7155851"/>
              <a:gd name="connsiteY67" fmla="*/ 1945908 h 2092755"/>
              <a:gd name="connsiteX68" fmla="*/ 4274531 w 7155851"/>
              <a:gd name="connsiteY68" fmla="*/ 1909332 h 2092755"/>
              <a:gd name="connsiteX69" fmla="*/ 4338539 w 7155851"/>
              <a:gd name="connsiteY69" fmla="*/ 1854468 h 2092755"/>
              <a:gd name="connsiteX70" fmla="*/ 4439123 w 7155851"/>
              <a:gd name="connsiteY70" fmla="*/ 1744740 h 2092755"/>
              <a:gd name="connsiteX71" fmla="*/ 4475699 w 7155851"/>
              <a:gd name="connsiteY71" fmla="*/ 1680732 h 2092755"/>
              <a:gd name="connsiteX72" fmla="*/ 4557995 w 7155851"/>
              <a:gd name="connsiteY72" fmla="*/ 1561860 h 2092755"/>
              <a:gd name="connsiteX73" fmla="*/ 4603715 w 7155851"/>
              <a:gd name="connsiteY73" fmla="*/ 1479564 h 2092755"/>
              <a:gd name="connsiteX74" fmla="*/ 4640291 w 7155851"/>
              <a:gd name="connsiteY74" fmla="*/ 1406412 h 2092755"/>
              <a:gd name="connsiteX75" fmla="*/ 4704299 w 7155851"/>
              <a:gd name="connsiteY75" fmla="*/ 1333260 h 2092755"/>
              <a:gd name="connsiteX76" fmla="*/ 4759163 w 7155851"/>
              <a:gd name="connsiteY76" fmla="*/ 1196100 h 2092755"/>
              <a:gd name="connsiteX77" fmla="*/ 4768307 w 7155851"/>
              <a:gd name="connsiteY77" fmla="*/ 1141236 h 2092755"/>
              <a:gd name="connsiteX78" fmla="*/ 4786595 w 7155851"/>
              <a:gd name="connsiteY78" fmla="*/ 1077228 h 2092755"/>
              <a:gd name="connsiteX79" fmla="*/ 4795739 w 7155851"/>
              <a:gd name="connsiteY79" fmla="*/ 1004076 h 2092755"/>
              <a:gd name="connsiteX80" fmla="*/ 4804883 w 7155851"/>
              <a:gd name="connsiteY80" fmla="*/ 940068 h 2092755"/>
              <a:gd name="connsiteX81" fmla="*/ 4795739 w 7155851"/>
              <a:gd name="connsiteY81" fmla="*/ 464580 h 2092755"/>
              <a:gd name="connsiteX82" fmla="*/ 4750019 w 7155851"/>
              <a:gd name="connsiteY82" fmla="*/ 382284 h 2092755"/>
              <a:gd name="connsiteX83" fmla="*/ 4658579 w 7155851"/>
              <a:gd name="connsiteY83" fmla="*/ 226836 h 2092755"/>
              <a:gd name="connsiteX84" fmla="*/ 4603715 w 7155851"/>
              <a:gd name="connsiteY84" fmla="*/ 162828 h 2092755"/>
              <a:gd name="connsiteX85" fmla="*/ 4567139 w 7155851"/>
              <a:gd name="connsiteY85" fmla="*/ 80532 h 2092755"/>
              <a:gd name="connsiteX86" fmla="*/ 4497767 w 7155851"/>
              <a:gd name="connsiteY86" fmla="*/ 372 h 2092755"/>
              <a:gd name="connsiteX87" fmla="*/ 0 w 7155851"/>
              <a:gd name="connsiteY87" fmla="*/ 0 h 2092755"/>
              <a:gd name="connsiteX88" fmla="*/ 979674 w 7155851"/>
              <a:gd name="connsiteY88" fmla="*/ 0 h 2092755"/>
              <a:gd name="connsiteX89" fmla="*/ 946227 w 7155851"/>
              <a:gd name="connsiteY89" fmla="*/ 18225 h 2092755"/>
              <a:gd name="connsiteX90" fmla="*/ 910227 w 7155851"/>
              <a:gd name="connsiteY90" fmla="*/ 34657 h 2092755"/>
              <a:gd name="connsiteX91" fmla="*/ 883630 w 7155851"/>
              <a:gd name="connsiteY91" fmla="*/ 43523 h 2092755"/>
              <a:gd name="connsiteX92" fmla="*/ 830437 w 7155851"/>
              <a:gd name="connsiteY92" fmla="*/ 78985 h 2092755"/>
              <a:gd name="connsiteX93" fmla="*/ 777244 w 7155851"/>
              <a:gd name="connsiteY93" fmla="*/ 96716 h 2092755"/>
              <a:gd name="connsiteX94" fmla="*/ 724051 w 7155851"/>
              <a:gd name="connsiteY94" fmla="*/ 132178 h 2092755"/>
              <a:gd name="connsiteX95" fmla="*/ 670858 w 7155851"/>
              <a:gd name="connsiteY95" fmla="*/ 167640 h 2092755"/>
              <a:gd name="connsiteX96" fmla="*/ 617665 w 7155851"/>
              <a:gd name="connsiteY96" fmla="*/ 194237 h 2092755"/>
              <a:gd name="connsiteX97" fmla="*/ 591068 w 7155851"/>
              <a:gd name="connsiteY97" fmla="*/ 203102 h 2092755"/>
              <a:gd name="connsiteX98" fmla="*/ 537875 w 7155851"/>
              <a:gd name="connsiteY98" fmla="*/ 247430 h 2092755"/>
              <a:gd name="connsiteX99" fmla="*/ 511279 w 7155851"/>
              <a:gd name="connsiteY99" fmla="*/ 265161 h 2092755"/>
              <a:gd name="connsiteX100" fmla="*/ 449220 w 7155851"/>
              <a:gd name="connsiteY100" fmla="*/ 318354 h 2092755"/>
              <a:gd name="connsiteX101" fmla="*/ 413758 w 7155851"/>
              <a:gd name="connsiteY101" fmla="*/ 362681 h 2092755"/>
              <a:gd name="connsiteX102" fmla="*/ 369431 w 7155851"/>
              <a:gd name="connsiteY102" fmla="*/ 407009 h 2092755"/>
              <a:gd name="connsiteX103" fmla="*/ 351700 w 7155851"/>
              <a:gd name="connsiteY103" fmla="*/ 433605 h 2092755"/>
              <a:gd name="connsiteX104" fmla="*/ 325104 w 7155851"/>
              <a:gd name="connsiteY104" fmla="*/ 451336 h 2092755"/>
              <a:gd name="connsiteX105" fmla="*/ 316238 w 7155851"/>
              <a:gd name="connsiteY105" fmla="*/ 477933 h 2092755"/>
              <a:gd name="connsiteX106" fmla="*/ 289641 w 7155851"/>
              <a:gd name="connsiteY106" fmla="*/ 504529 h 2092755"/>
              <a:gd name="connsiteX107" fmla="*/ 278264 w 7155851"/>
              <a:gd name="connsiteY107" fmla="*/ 538163 h 2092755"/>
              <a:gd name="connsiteX108" fmla="*/ 276337 w 7155851"/>
              <a:gd name="connsiteY108" fmla="*/ 543906 h 2092755"/>
              <a:gd name="connsiteX109" fmla="*/ 220967 w 7155851"/>
              <a:gd name="connsiteY109" fmla="*/ 391122 h 2092755"/>
              <a:gd name="connsiteX110" fmla="*/ 73608 w 7155851"/>
              <a:gd name="connsiteY110" fmla="*/ 108468 h 209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7155851" h="2092755">
                <a:moveTo>
                  <a:pt x="1646274" y="31562"/>
                </a:moveTo>
                <a:lnTo>
                  <a:pt x="1631915" y="53100"/>
                </a:lnTo>
                <a:cubicBezTo>
                  <a:pt x="1620614" y="70859"/>
                  <a:pt x="1594681" y="113333"/>
                  <a:pt x="1586195" y="135396"/>
                </a:cubicBezTo>
                <a:cubicBezTo>
                  <a:pt x="1575815" y="162384"/>
                  <a:pt x="1567907" y="190260"/>
                  <a:pt x="1558763" y="217692"/>
                </a:cubicBezTo>
                <a:cubicBezTo>
                  <a:pt x="1555715" y="226836"/>
                  <a:pt x="1551509" y="235673"/>
                  <a:pt x="1549619" y="245124"/>
                </a:cubicBezTo>
                <a:cubicBezTo>
                  <a:pt x="1546571" y="260364"/>
                  <a:pt x="1543030" y="275514"/>
                  <a:pt x="1540475" y="290844"/>
                </a:cubicBezTo>
                <a:cubicBezTo>
                  <a:pt x="1530111" y="353031"/>
                  <a:pt x="1531433" y="363279"/>
                  <a:pt x="1522187" y="428004"/>
                </a:cubicBezTo>
                <a:cubicBezTo>
                  <a:pt x="1519565" y="446358"/>
                  <a:pt x="1516091" y="464580"/>
                  <a:pt x="1513043" y="482868"/>
                </a:cubicBezTo>
                <a:cubicBezTo>
                  <a:pt x="1516091" y="836436"/>
                  <a:pt x="1516485" y="1190037"/>
                  <a:pt x="1522187" y="1543572"/>
                </a:cubicBezTo>
                <a:cubicBezTo>
                  <a:pt x="1522583" y="1568143"/>
                  <a:pt x="1527594" y="1592436"/>
                  <a:pt x="1531331" y="1616724"/>
                </a:cubicBezTo>
                <a:cubicBezTo>
                  <a:pt x="1533402" y="1630183"/>
                  <a:pt x="1544418" y="1683417"/>
                  <a:pt x="1549619" y="1699020"/>
                </a:cubicBezTo>
                <a:cubicBezTo>
                  <a:pt x="1554810" y="1714592"/>
                  <a:pt x="1562144" y="1729371"/>
                  <a:pt x="1567907" y="1744740"/>
                </a:cubicBezTo>
                <a:cubicBezTo>
                  <a:pt x="1571291" y="1753765"/>
                  <a:pt x="1574403" y="1762904"/>
                  <a:pt x="1577051" y="1772172"/>
                </a:cubicBezTo>
                <a:cubicBezTo>
                  <a:pt x="1580503" y="1784256"/>
                  <a:pt x="1579960" y="1797837"/>
                  <a:pt x="1586195" y="1808748"/>
                </a:cubicBezTo>
                <a:cubicBezTo>
                  <a:pt x="1592611" y="1819976"/>
                  <a:pt x="1605348" y="1826246"/>
                  <a:pt x="1613627" y="1836180"/>
                </a:cubicBezTo>
                <a:cubicBezTo>
                  <a:pt x="1620662" y="1844623"/>
                  <a:pt x="1624880" y="1855169"/>
                  <a:pt x="1631915" y="1863612"/>
                </a:cubicBezTo>
                <a:cubicBezTo>
                  <a:pt x="1640194" y="1873546"/>
                  <a:pt x="1650931" y="1881226"/>
                  <a:pt x="1659347" y="1891044"/>
                </a:cubicBezTo>
                <a:cubicBezTo>
                  <a:pt x="1669265" y="1902615"/>
                  <a:pt x="1676003" y="1916844"/>
                  <a:pt x="1686779" y="1927620"/>
                </a:cubicBezTo>
                <a:cubicBezTo>
                  <a:pt x="1697555" y="1938396"/>
                  <a:pt x="1712078" y="1944800"/>
                  <a:pt x="1723355" y="1955052"/>
                </a:cubicBezTo>
                <a:cubicBezTo>
                  <a:pt x="1775856" y="2002780"/>
                  <a:pt x="1781960" y="2025503"/>
                  <a:pt x="1842227" y="2055636"/>
                </a:cubicBezTo>
                <a:cubicBezTo>
                  <a:pt x="1853467" y="2061256"/>
                  <a:pt x="1866611" y="2061732"/>
                  <a:pt x="1878803" y="2064780"/>
                </a:cubicBezTo>
                <a:cubicBezTo>
                  <a:pt x="1900297" y="2079109"/>
                  <a:pt x="1906615" y="2083922"/>
                  <a:pt x="1915830" y="2088461"/>
                </a:cubicBezTo>
                <a:lnTo>
                  <a:pt x="1925933" y="2092755"/>
                </a:lnTo>
                <a:lnTo>
                  <a:pt x="291713" y="2092755"/>
                </a:lnTo>
                <a:lnTo>
                  <a:pt x="329712" y="1975723"/>
                </a:lnTo>
                <a:cubicBezTo>
                  <a:pt x="388712" y="1770437"/>
                  <a:pt x="420090" y="1555226"/>
                  <a:pt x="420090" y="1333454"/>
                </a:cubicBezTo>
                <a:cubicBezTo>
                  <a:pt x="420090" y="1222568"/>
                  <a:pt x="412246" y="1113323"/>
                  <a:pt x="397027" y="1006138"/>
                </a:cubicBezTo>
                <a:lnTo>
                  <a:pt x="344205" y="758995"/>
                </a:lnTo>
                <a:lnTo>
                  <a:pt x="356175" y="758304"/>
                </a:lnTo>
                <a:cubicBezTo>
                  <a:pt x="375370" y="756457"/>
                  <a:pt x="394550" y="754241"/>
                  <a:pt x="413758" y="752763"/>
                </a:cubicBezTo>
                <a:cubicBezTo>
                  <a:pt x="422624" y="743898"/>
                  <a:pt x="429922" y="733121"/>
                  <a:pt x="440355" y="726167"/>
                </a:cubicBezTo>
                <a:cubicBezTo>
                  <a:pt x="448130" y="720983"/>
                  <a:pt x="460344" y="723910"/>
                  <a:pt x="466951" y="717301"/>
                </a:cubicBezTo>
                <a:cubicBezTo>
                  <a:pt x="482020" y="702233"/>
                  <a:pt x="495674" y="684325"/>
                  <a:pt x="502413" y="664108"/>
                </a:cubicBezTo>
                <a:cubicBezTo>
                  <a:pt x="505368" y="655243"/>
                  <a:pt x="506095" y="645287"/>
                  <a:pt x="511279" y="637512"/>
                </a:cubicBezTo>
                <a:cubicBezTo>
                  <a:pt x="518233" y="627079"/>
                  <a:pt x="528245" y="618942"/>
                  <a:pt x="537875" y="610915"/>
                </a:cubicBezTo>
                <a:cubicBezTo>
                  <a:pt x="546061" y="604094"/>
                  <a:pt x="554735" y="597511"/>
                  <a:pt x="564472" y="593184"/>
                </a:cubicBezTo>
                <a:cubicBezTo>
                  <a:pt x="592223" y="580851"/>
                  <a:pt x="623655" y="573956"/>
                  <a:pt x="653127" y="566588"/>
                </a:cubicBezTo>
                <a:cubicBezTo>
                  <a:pt x="661993" y="560677"/>
                  <a:pt x="669986" y="553184"/>
                  <a:pt x="679724" y="548857"/>
                </a:cubicBezTo>
                <a:cubicBezTo>
                  <a:pt x="696803" y="541266"/>
                  <a:pt x="717365" y="541493"/>
                  <a:pt x="732916" y="531126"/>
                </a:cubicBezTo>
                <a:cubicBezTo>
                  <a:pt x="741782" y="525215"/>
                  <a:pt x="749536" y="517136"/>
                  <a:pt x="759513" y="513395"/>
                </a:cubicBezTo>
                <a:cubicBezTo>
                  <a:pt x="773622" y="508104"/>
                  <a:pt x="789303" y="508494"/>
                  <a:pt x="803840" y="504529"/>
                </a:cubicBezTo>
                <a:cubicBezTo>
                  <a:pt x="821872" y="499612"/>
                  <a:pt x="839302" y="492709"/>
                  <a:pt x="857033" y="486798"/>
                </a:cubicBezTo>
                <a:lnTo>
                  <a:pt x="936823" y="460202"/>
                </a:lnTo>
                <a:lnTo>
                  <a:pt x="963420" y="451336"/>
                </a:lnTo>
                <a:cubicBezTo>
                  <a:pt x="969330" y="442471"/>
                  <a:pt x="973131" y="431756"/>
                  <a:pt x="981151" y="424740"/>
                </a:cubicBezTo>
                <a:cubicBezTo>
                  <a:pt x="1018670" y="391910"/>
                  <a:pt x="1024411" y="392589"/>
                  <a:pt x="1060940" y="380412"/>
                </a:cubicBezTo>
                <a:cubicBezTo>
                  <a:pt x="1119965" y="321387"/>
                  <a:pt x="1056397" y="377025"/>
                  <a:pt x="1114133" y="344950"/>
                </a:cubicBezTo>
                <a:cubicBezTo>
                  <a:pt x="1132761" y="334601"/>
                  <a:pt x="1149595" y="321309"/>
                  <a:pt x="1167326" y="309488"/>
                </a:cubicBezTo>
                <a:cubicBezTo>
                  <a:pt x="1176192" y="303578"/>
                  <a:pt x="1183814" y="295126"/>
                  <a:pt x="1193923" y="291757"/>
                </a:cubicBezTo>
                <a:cubicBezTo>
                  <a:pt x="1211653" y="285847"/>
                  <a:pt x="1231564" y="284393"/>
                  <a:pt x="1247115" y="274026"/>
                </a:cubicBezTo>
                <a:cubicBezTo>
                  <a:pt x="1264847" y="262205"/>
                  <a:pt x="1280091" y="245303"/>
                  <a:pt x="1300309" y="238564"/>
                </a:cubicBezTo>
                <a:cubicBezTo>
                  <a:pt x="1309174" y="235609"/>
                  <a:pt x="1318547" y="233878"/>
                  <a:pt x="1326905" y="229698"/>
                </a:cubicBezTo>
                <a:cubicBezTo>
                  <a:pt x="1336435" y="224933"/>
                  <a:pt x="1343971" y="216733"/>
                  <a:pt x="1353501" y="211967"/>
                </a:cubicBezTo>
                <a:cubicBezTo>
                  <a:pt x="1361860" y="207788"/>
                  <a:pt x="1371739" y="207282"/>
                  <a:pt x="1380098" y="203102"/>
                </a:cubicBezTo>
                <a:cubicBezTo>
                  <a:pt x="1389629" y="198337"/>
                  <a:pt x="1397164" y="190136"/>
                  <a:pt x="1406695" y="185371"/>
                </a:cubicBezTo>
                <a:cubicBezTo>
                  <a:pt x="1415053" y="181191"/>
                  <a:pt x="1424933" y="180685"/>
                  <a:pt x="1433291" y="176506"/>
                </a:cubicBezTo>
                <a:cubicBezTo>
                  <a:pt x="1491301" y="147500"/>
                  <a:pt x="1427663" y="171392"/>
                  <a:pt x="1486484" y="132178"/>
                </a:cubicBezTo>
                <a:cubicBezTo>
                  <a:pt x="1494260" y="126994"/>
                  <a:pt x="1504911" y="127851"/>
                  <a:pt x="1513081" y="123313"/>
                </a:cubicBezTo>
                <a:cubicBezTo>
                  <a:pt x="1531709" y="112964"/>
                  <a:pt x="1548543" y="99671"/>
                  <a:pt x="1566273" y="87850"/>
                </a:cubicBezTo>
                <a:cubicBezTo>
                  <a:pt x="1628953" y="46064"/>
                  <a:pt x="1551356" y="98506"/>
                  <a:pt x="1628332" y="43523"/>
                </a:cubicBezTo>
                <a:close/>
                <a:moveTo>
                  <a:pt x="4497525" y="0"/>
                </a:moveTo>
                <a:lnTo>
                  <a:pt x="7155851" y="0"/>
                </a:lnTo>
                <a:lnTo>
                  <a:pt x="7155851" y="2092755"/>
                </a:lnTo>
                <a:lnTo>
                  <a:pt x="4033353" y="2092755"/>
                </a:lnTo>
                <a:lnTo>
                  <a:pt x="4046172" y="2088161"/>
                </a:lnTo>
                <a:cubicBezTo>
                  <a:pt x="4058557" y="2084041"/>
                  <a:pt x="4070861" y="2079747"/>
                  <a:pt x="4082507" y="2073924"/>
                </a:cubicBezTo>
                <a:cubicBezTo>
                  <a:pt x="4162938" y="2033709"/>
                  <a:pt x="4120273" y="2038760"/>
                  <a:pt x="4192235" y="1973340"/>
                </a:cubicBezTo>
                <a:cubicBezTo>
                  <a:pt x="4205386" y="1961385"/>
                  <a:pt x="4223926" y="1956819"/>
                  <a:pt x="4237955" y="1945908"/>
                </a:cubicBezTo>
                <a:cubicBezTo>
                  <a:pt x="4251565" y="1935322"/>
                  <a:pt x="4261773" y="1920930"/>
                  <a:pt x="4274531" y="1909332"/>
                </a:cubicBezTo>
                <a:cubicBezTo>
                  <a:pt x="4295324" y="1890429"/>
                  <a:pt x="4317890" y="1873528"/>
                  <a:pt x="4338539" y="1854468"/>
                </a:cubicBezTo>
                <a:cubicBezTo>
                  <a:pt x="4367935" y="1827333"/>
                  <a:pt x="4415781" y="1778456"/>
                  <a:pt x="4439123" y="1744740"/>
                </a:cubicBezTo>
                <a:cubicBezTo>
                  <a:pt x="4453111" y="1724536"/>
                  <a:pt x="4462307" y="1701336"/>
                  <a:pt x="4475699" y="1680732"/>
                </a:cubicBezTo>
                <a:cubicBezTo>
                  <a:pt x="4501964" y="1640325"/>
                  <a:pt x="4534590" y="1603988"/>
                  <a:pt x="4557995" y="1561860"/>
                </a:cubicBezTo>
                <a:cubicBezTo>
                  <a:pt x="4573235" y="1534428"/>
                  <a:pt x="4589032" y="1507298"/>
                  <a:pt x="4603715" y="1479564"/>
                </a:cubicBezTo>
                <a:cubicBezTo>
                  <a:pt x="4616471" y="1455470"/>
                  <a:pt x="4624846" y="1428877"/>
                  <a:pt x="4640291" y="1406412"/>
                </a:cubicBezTo>
                <a:cubicBezTo>
                  <a:pt x="4658647" y="1379712"/>
                  <a:pt x="4682963" y="1357644"/>
                  <a:pt x="4704299" y="1333260"/>
                </a:cubicBezTo>
                <a:cubicBezTo>
                  <a:pt x="4724240" y="1193673"/>
                  <a:pt x="4693041" y="1350386"/>
                  <a:pt x="4759163" y="1196100"/>
                </a:cubicBezTo>
                <a:cubicBezTo>
                  <a:pt x="4766466" y="1179059"/>
                  <a:pt x="4764138" y="1159301"/>
                  <a:pt x="4768307" y="1141236"/>
                </a:cubicBezTo>
                <a:cubicBezTo>
                  <a:pt x="4773297" y="1119614"/>
                  <a:pt x="4780499" y="1098564"/>
                  <a:pt x="4786595" y="1077228"/>
                </a:cubicBezTo>
                <a:cubicBezTo>
                  <a:pt x="4789643" y="1052844"/>
                  <a:pt x="4792491" y="1028434"/>
                  <a:pt x="4795739" y="1004076"/>
                </a:cubicBezTo>
                <a:cubicBezTo>
                  <a:pt x="4798587" y="982712"/>
                  <a:pt x="4804883" y="961621"/>
                  <a:pt x="4804883" y="940068"/>
                </a:cubicBezTo>
                <a:cubicBezTo>
                  <a:pt x="4804883" y="781543"/>
                  <a:pt x="4811257" y="622344"/>
                  <a:pt x="4795739" y="464580"/>
                </a:cubicBezTo>
                <a:cubicBezTo>
                  <a:pt x="4792667" y="433350"/>
                  <a:pt x="4764702" y="410018"/>
                  <a:pt x="4750019" y="382284"/>
                </a:cubicBezTo>
                <a:cubicBezTo>
                  <a:pt x="4705796" y="298752"/>
                  <a:pt x="4719982" y="308707"/>
                  <a:pt x="4658579" y="226836"/>
                </a:cubicBezTo>
                <a:cubicBezTo>
                  <a:pt x="4641718" y="204355"/>
                  <a:pt x="4618609" y="186658"/>
                  <a:pt x="4603715" y="162828"/>
                </a:cubicBezTo>
                <a:cubicBezTo>
                  <a:pt x="4587805" y="137372"/>
                  <a:pt x="4583049" y="105988"/>
                  <a:pt x="4567139" y="80532"/>
                </a:cubicBezTo>
                <a:cubicBezTo>
                  <a:pt x="4533087" y="26048"/>
                  <a:pt x="4517564" y="26896"/>
                  <a:pt x="4497767" y="372"/>
                </a:cubicBezTo>
                <a:close/>
                <a:moveTo>
                  <a:pt x="0" y="0"/>
                </a:moveTo>
                <a:lnTo>
                  <a:pt x="979674" y="0"/>
                </a:lnTo>
                <a:lnTo>
                  <a:pt x="946227" y="18225"/>
                </a:lnTo>
                <a:cubicBezTo>
                  <a:pt x="934585" y="24568"/>
                  <a:pt x="922765" y="30479"/>
                  <a:pt x="910227" y="34657"/>
                </a:cubicBezTo>
                <a:cubicBezTo>
                  <a:pt x="901361" y="37613"/>
                  <a:pt x="891799" y="38984"/>
                  <a:pt x="883630" y="43523"/>
                </a:cubicBezTo>
                <a:cubicBezTo>
                  <a:pt x="865003" y="53872"/>
                  <a:pt x="850654" y="72246"/>
                  <a:pt x="830437" y="78985"/>
                </a:cubicBezTo>
                <a:lnTo>
                  <a:pt x="777244" y="96716"/>
                </a:lnTo>
                <a:cubicBezTo>
                  <a:pt x="742742" y="148469"/>
                  <a:pt x="781300" y="103554"/>
                  <a:pt x="724051" y="132178"/>
                </a:cubicBezTo>
                <a:cubicBezTo>
                  <a:pt x="704991" y="141709"/>
                  <a:pt x="691075" y="160901"/>
                  <a:pt x="670858" y="167640"/>
                </a:cubicBezTo>
                <a:cubicBezTo>
                  <a:pt x="604007" y="189924"/>
                  <a:pt x="686409" y="159864"/>
                  <a:pt x="617665" y="194237"/>
                </a:cubicBezTo>
                <a:cubicBezTo>
                  <a:pt x="609306" y="198416"/>
                  <a:pt x="599427" y="198922"/>
                  <a:pt x="591068" y="203102"/>
                </a:cubicBezTo>
                <a:cubicBezTo>
                  <a:pt x="558052" y="219610"/>
                  <a:pt x="567285" y="222920"/>
                  <a:pt x="537875" y="247430"/>
                </a:cubicBezTo>
                <a:cubicBezTo>
                  <a:pt x="529689" y="254250"/>
                  <a:pt x="519369" y="258226"/>
                  <a:pt x="511279" y="265161"/>
                </a:cubicBezTo>
                <a:cubicBezTo>
                  <a:pt x="436035" y="329655"/>
                  <a:pt x="510280" y="277647"/>
                  <a:pt x="449220" y="318354"/>
                </a:cubicBezTo>
                <a:cubicBezTo>
                  <a:pt x="431961" y="370131"/>
                  <a:pt x="453858" y="322581"/>
                  <a:pt x="413758" y="362681"/>
                </a:cubicBezTo>
                <a:cubicBezTo>
                  <a:pt x="354655" y="421784"/>
                  <a:pt x="440355" y="359726"/>
                  <a:pt x="369431" y="407009"/>
                </a:cubicBezTo>
                <a:cubicBezTo>
                  <a:pt x="363520" y="415874"/>
                  <a:pt x="359234" y="426071"/>
                  <a:pt x="351700" y="433605"/>
                </a:cubicBezTo>
                <a:cubicBezTo>
                  <a:pt x="344165" y="441139"/>
                  <a:pt x="331759" y="443016"/>
                  <a:pt x="325104" y="451336"/>
                </a:cubicBezTo>
                <a:cubicBezTo>
                  <a:pt x="319265" y="458633"/>
                  <a:pt x="321422" y="470157"/>
                  <a:pt x="316238" y="477933"/>
                </a:cubicBezTo>
                <a:cubicBezTo>
                  <a:pt x="309283" y="488365"/>
                  <a:pt x="298507" y="495664"/>
                  <a:pt x="289641" y="504529"/>
                </a:cubicBezTo>
                <a:cubicBezTo>
                  <a:pt x="284246" y="520718"/>
                  <a:pt x="280723" y="531003"/>
                  <a:pt x="278264" y="538163"/>
                </a:cubicBezTo>
                <a:lnTo>
                  <a:pt x="276337" y="543906"/>
                </a:lnTo>
                <a:lnTo>
                  <a:pt x="220967" y="391122"/>
                </a:lnTo>
                <a:cubicBezTo>
                  <a:pt x="178127" y="293862"/>
                  <a:pt x="128851" y="199504"/>
                  <a:pt x="73608" y="108468"/>
                </a:cubicBezTo>
                <a:close/>
              </a:path>
            </a:pathLst>
          </a:custGeom>
        </p:spPr>
      </p:pic>
      <p:sp>
        <p:nvSpPr>
          <p:cNvPr id="2" name="Title 1">
            <a:extLst>
              <a:ext uri="{FF2B5EF4-FFF2-40B4-BE49-F238E27FC236}">
                <a16:creationId xmlns:a16="http://schemas.microsoft.com/office/drawing/2014/main" id="{6304CC56-8A61-490F-ACEA-E36BCF32AC2A}"/>
              </a:ext>
            </a:extLst>
          </p:cNvPr>
          <p:cNvSpPr>
            <a:spLocks noGrp="1"/>
          </p:cNvSpPr>
          <p:nvPr>
            <p:ph type="ctrTitle"/>
          </p:nvPr>
        </p:nvSpPr>
        <p:spPr>
          <a:xfrm>
            <a:off x="5148071" y="1964266"/>
            <a:ext cx="6012054" cy="2911667"/>
          </a:xfrm>
        </p:spPr>
        <p:txBody>
          <a:bodyPr>
            <a:normAutofit/>
          </a:bodyPr>
          <a:lstStyle/>
          <a:p>
            <a:pPr>
              <a:lnSpc>
                <a:spcPct val="90000"/>
              </a:lnSpc>
            </a:pPr>
            <a:r>
              <a:rPr lang="en-US" dirty="0">
                <a:solidFill>
                  <a:schemeClr val="bg1"/>
                </a:solidFill>
              </a:rPr>
              <a:t>SAGE gameful Constructionism Assessments </a:t>
            </a:r>
            <a:br>
              <a:rPr lang="en-US" dirty="0">
                <a:solidFill>
                  <a:schemeClr val="bg1"/>
                </a:solidFill>
              </a:rPr>
            </a:br>
            <a:r>
              <a:rPr lang="en-US" sz="2400" b="1" dirty="0" err="1">
                <a:solidFill>
                  <a:schemeClr val="bg1"/>
                </a:solidFill>
              </a:rPr>
              <a:t>Psl</a:t>
            </a:r>
            <a:r>
              <a:rPr lang="en-US" sz="2400" b="1" dirty="0">
                <a:solidFill>
                  <a:schemeClr val="bg1"/>
                </a:solidFill>
              </a:rPr>
              <a:t> Lab session</a:t>
            </a:r>
            <a:br>
              <a:rPr lang="en-US" sz="2400" b="1">
                <a:solidFill>
                  <a:schemeClr val="bg1"/>
                </a:solidFill>
              </a:rPr>
            </a:br>
            <a:r>
              <a:rPr lang="en-US" sz="2400" b="1">
                <a:solidFill>
                  <a:schemeClr val="bg1"/>
                </a:solidFill>
              </a:rPr>
              <a:t>December 8</a:t>
            </a:r>
            <a:r>
              <a:rPr lang="en-US" sz="2400" b="1" baseline="30000">
                <a:solidFill>
                  <a:schemeClr val="bg1"/>
                </a:solidFill>
              </a:rPr>
              <a:t>th</a:t>
            </a:r>
            <a:r>
              <a:rPr lang="en-US" sz="2400" b="1">
                <a:solidFill>
                  <a:schemeClr val="bg1"/>
                </a:solidFill>
              </a:rPr>
              <a:t>, 2017</a:t>
            </a:r>
            <a:endParaRPr lang="en-US" sz="2400" b="1" dirty="0">
              <a:solidFill>
                <a:schemeClr val="bg1"/>
              </a:solidFill>
            </a:endParaRPr>
          </a:p>
        </p:txBody>
      </p:sp>
      <p:sp>
        <p:nvSpPr>
          <p:cNvPr id="3" name="Subtitle 2">
            <a:extLst>
              <a:ext uri="{FF2B5EF4-FFF2-40B4-BE49-F238E27FC236}">
                <a16:creationId xmlns:a16="http://schemas.microsoft.com/office/drawing/2014/main" id="{F042124A-59B3-4649-986D-DFE428346FC7}"/>
              </a:ext>
            </a:extLst>
          </p:cNvPr>
          <p:cNvSpPr>
            <a:spLocks noGrp="1"/>
          </p:cNvSpPr>
          <p:nvPr>
            <p:ph type="subTitle" idx="1"/>
          </p:nvPr>
        </p:nvSpPr>
        <p:spPr>
          <a:xfrm>
            <a:off x="5148071" y="4875934"/>
            <a:ext cx="6012054" cy="915265"/>
          </a:xfrm>
        </p:spPr>
        <p:txBody>
          <a:bodyPr>
            <a:normAutofit/>
          </a:bodyPr>
          <a:lstStyle/>
          <a:p>
            <a:r>
              <a:rPr lang="en-US" dirty="0">
                <a:solidFill>
                  <a:schemeClr val="accent2"/>
                </a:solidFill>
              </a:rPr>
              <a:t>Johan sulaiman</a:t>
            </a:r>
          </a:p>
        </p:txBody>
      </p:sp>
    </p:spTree>
    <p:extLst>
      <p:ext uri="{BB962C8B-B14F-4D97-AF65-F5344CB8AC3E}">
        <p14:creationId xmlns:p14="http://schemas.microsoft.com/office/powerpoint/2010/main" val="3215925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20">
            <a:extLst>
              <a:ext uri="{FF2B5EF4-FFF2-40B4-BE49-F238E27FC236}">
                <a16:creationId xmlns:a16="http://schemas.microsoft.com/office/drawing/2014/main" id="{54309F57-B331-41A7-9154-15EC2AF45A6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1" y="500743"/>
            <a:ext cx="7402285" cy="1360714"/>
          </a:xfrm>
        </p:spPr>
        <p:txBody>
          <a:bodyPr>
            <a:normAutofit/>
          </a:bodyPr>
          <a:lstStyle/>
          <a:p>
            <a:r>
              <a:rPr lang="en-US" dirty="0"/>
              <a:t>Project Motivation</a:t>
            </a:r>
          </a:p>
        </p:txBody>
      </p:sp>
      <p:sp>
        <p:nvSpPr>
          <p:cNvPr id="3" name="Content Placeholder 2"/>
          <p:cNvSpPr>
            <a:spLocks noGrp="1"/>
          </p:cNvSpPr>
          <p:nvPr>
            <p:ph idx="1"/>
          </p:nvPr>
        </p:nvSpPr>
        <p:spPr>
          <a:xfrm>
            <a:off x="685801" y="1861457"/>
            <a:ext cx="7402285" cy="3392110"/>
          </a:xfrm>
        </p:spPr>
        <p:txBody>
          <a:bodyPr>
            <a:normAutofit/>
          </a:bodyPr>
          <a:lstStyle/>
          <a:p>
            <a:r>
              <a:rPr lang="en-US" dirty="0"/>
              <a:t>The past 3 years of SAGE development has created various modules and functionalities. Our continued focus remains in </a:t>
            </a:r>
            <a:r>
              <a:rPr lang="en-US" b="1" dirty="0"/>
              <a:t>maximizing Social Addictive </a:t>
            </a:r>
            <a:r>
              <a:rPr lang="en-US" b="1" dirty="0" err="1"/>
              <a:t>Gamefulness</a:t>
            </a:r>
            <a:r>
              <a:rPr lang="en-US" b="1" dirty="0"/>
              <a:t> </a:t>
            </a:r>
            <a:r>
              <a:rPr lang="en-US" dirty="0"/>
              <a:t>during instillation of computational thinking especially during assessments of </a:t>
            </a:r>
            <a:r>
              <a:rPr lang="en-US" dirty="0" err="1"/>
              <a:t>Gameful</a:t>
            </a:r>
            <a:r>
              <a:rPr lang="en-US" dirty="0"/>
              <a:t> Constructionism learning, but with the added awareness that there is also a growing need to </a:t>
            </a:r>
            <a:r>
              <a:rPr lang="en-US" b="1" dirty="0"/>
              <a:t>provide up-to-date, unifying structure</a:t>
            </a:r>
            <a:r>
              <a:rPr lang="en-US" dirty="0"/>
              <a:t> on the conceptual and architectural level with a </a:t>
            </a:r>
            <a:r>
              <a:rPr lang="en-US" dirty="0" err="1"/>
              <a:t>Gameful</a:t>
            </a:r>
            <a:r>
              <a:rPr lang="en-US" dirty="0"/>
              <a:t> orientation. In an iterative manner, during the process of building a platform that supports Engineering activities, the platform itself requires frequent (Re-)Engineering. Achieving this will allow for better cross-module integration, research clarity, and enablement of a more formal experimentation and evaluation of the effectiveness of SAGE modules.</a:t>
            </a:r>
          </a:p>
        </p:txBody>
      </p:sp>
    </p:spTree>
    <p:extLst>
      <p:ext uri="{BB962C8B-B14F-4D97-AF65-F5344CB8AC3E}">
        <p14:creationId xmlns:p14="http://schemas.microsoft.com/office/powerpoint/2010/main" val="154093869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B720-8AF1-44BC-A82B-98B629195C53}"/>
              </a:ext>
            </a:extLst>
          </p:cNvPr>
          <p:cNvSpPr>
            <a:spLocks noGrp="1"/>
          </p:cNvSpPr>
          <p:nvPr>
            <p:ph type="title"/>
          </p:nvPr>
        </p:nvSpPr>
        <p:spPr>
          <a:xfrm>
            <a:off x="825909" y="808055"/>
            <a:ext cx="9955162" cy="1453363"/>
          </a:xfrm>
        </p:spPr>
        <p:txBody>
          <a:bodyPr>
            <a:normAutofit/>
          </a:bodyPr>
          <a:lstStyle/>
          <a:p>
            <a:r>
              <a:rPr lang="en-US" dirty="0"/>
              <a:t>Related work – constructionism Papers</a:t>
            </a:r>
          </a:p>
        </p:txBody>
      </p:sp>
      <p:sp>
        <p:nvSpPr>
          <p:cNvPr id="3" name="Content Placeholder 2">
            <a:extLst>
              <a:ext uri="{FF2B5EF4-FFF2-40B4-BE49-F238E27FC236}">
                <a16:creationId xmlns:a16="http://schemas.microsoft.com/office/drawing/2014/main" id="{912127CA-6D58-4AAA-A80A-2BAA276BB617}"/>
              </a:ext>
            </a:extLst>
          </p:cNvPr>
          <p:cNvSpPr>
            <a:spLocks noGrp="1"/>
          </p:cNvSpPr>
          <p:nvPr>
            <p:ph idx="1"/>
          </p:nvPr>
        </p:nvSpPr>
        <p:spPr>
          <a:xfrm>
            <a:off x="802177" y="2261420"/>
            <a:ext cx="9529687" cy="3637935"/>
          </a:xfrm>
        </p:spPr>
        <p:txBody>
          <a:bodyPr>
            <a:normAutofit/>
          </a:bodyPr>
          <a:lstStyle/>
          <a:p>
            <a:r>
              <a:rPr lang="en-US" dirty="0"/>
              <a:t>Construction tools must be sufficiently expressive to allow sufficient range of freedom that yields creativity, and in-game goals should encourage exploration (“Redefining constructionist video games”, </a:t>
            </a:r>
            <a:r>
              <a:rPr lang="en-US" dirty="0" err="1"/>
              <a:t>Weintrop</a:t>
            </a:r>
            <a:r>
              <a:rPr lang="en-US" dirty="0"/>
              <a:t> et al, 2012)</a:t>
            </a:r>
          </a:p>
          <a:p>
            <a:r>
              <a:rPr lang="en-US" dirty="0"/>
              <a:t>In particular, constructionism is itself resistant to grading, ranking, and classifying children as bad/underachievers, because inherent in the idea of constructionism is that all students can engage in deep learning if the environment, tools, and facilitation are well-designed (Berland et al, 2014)</a:t>
            </a:r>
          </a:p>
          <a:p>
            <a:r>
              <a:rPr lang="en-US" dirty="0"/>
              <a:t>Constructionist games do provide a wealth of unstructured data conducive for application of data mining techniques (Berland, Baker, </a:t>
            </a:r>
            <a:r>
              <a:rPr lang="en-US" dirty="0" err="1"/>
              <a:t>Blikstein</a:t>
            </a:r>
            <a:r>
              <a:rPr lang="en-US" dirty="0"/>
              <a:t>, 2014)</a:t>
            </a:r>
          </a:p>
          <a:p>
            <a:pPr marL="0" indent="0">
              <a:buNone/>
            </a:pPr>
            <a:r>
              <a:rPr lang="en-US" dirty="0"/>
              <a:t>So how to best assess constructionism given this challenge?</a:t>
            </a:r>
          </a:p>
          <a:p>
            <a:endParaRPr lang="en-US" dirty="0"/>
          </a:p>
        </p:txBody>
      </p:sp>
      <p:sp>
        <p:nvSpPr>
          <p:cNvPr id="5" name="Rectangle 4">
            <a:extLst>
              <a:ext uri="{FF2B5EF4-FFF2-40B4-BE49-F238E27FC236}">
                <a16:creationId xmlns:a16="http://schemas.microsoft.com/office/drawing/2014/main" id="{9973D80D-7DE8-42D2-9CC5-EF0501C4BE7E}"/>
              </a:ext>
            </a:extLst>
          </p:cNvPr>
          <p:cNvSpPr/>
          <p:nvPr/>
        </p:nvSpPr>
        <p:spPr>
          <a:xfrm>
            <a:off x="740227" y="5965722"/>
            <a:ext cx="10515601" cy="246221"/>
          </a:xfrm>
          <a:prstGeom prst="rect">
            <a:avLst/>
          </a:prstGeom>
        </p:spPr>
        <p:txBody>
          <a:bodyPr wrap="square">
            <a:spAutoFit/>
          </a:bodyPr>
          <a:lstStyle/>
          <a:p>
            <a:r>
              <a:rPr lang="en-US" sz="1000" dirty="0"/>
              <a:t>https://gudangdaya.atlassian.net/wiki/spaces/SAGE/pages/75595790/Theoretical+Foundation</a:t>
            </a:r>
          </a:p>
        </p:txBody>
      </p:sp>
    </p:spTree>
    <p:extLst>
      <p:ext uri="{BB962C8B-B14F-4D97-AF65-F5344CB8AC3E}">
        <p14:creationId xmlns:p14="http://schemas.microsoft.com/office/powerpoint/2010/main" val="1552394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B720-8AF1-44BC-A82B-98B629195C53}"/>
              </a:ext>
            </a:extLst>
          </p:cNvPr>
          <p:cNvSpPr>
            <a:spLocks noGrp="1"/>
          </p:cNvSpPr>
          <p:nvPr>
            <p:ph type="title"/>
          </p:nvPr>
        </p:nvSpPr>
        <p:spPr>
          <a:xfrm>
            <a:off x="685801" y="609600"/>
            <a:ext cx="5219699" cy="1456267"/>
          </a:xfrm>
        </p:spPr>
        <p:txBody>
          <a:bodyPr>
            <a:normAutofit/>
          </a:bodyPr>
          <a:lstStyle/>
          <a:p>
            <a:r>
              <a:rPr lang="en-US" dirty="0"/>
              <a:t>Related work – ECD Papers</a:t>
            </a:r>
          </a:p>
        </p:txBody>
      </p:sp>
      <p:sp>
        <p:nvSpPr>
          <p:cNvPr id="3" name="Content Placeholder 2">
            <a:extLst>
              <a:ext uri="{FF2B5EF4-FFF2-40B4-BE49-F238E27FC236}">
                <a16:creationId xmlns:a16="http://schemas.microsoft.com/office/drawing/2014/main" id="{912127CA-6D58-4AAA-A80A-2BAA276BB617}"/>
              </a:ext>
            </a:extLst>
          </p:cNvPr>
          <p:cNvSpPr>
            <a:spLocks noGrp="1"/>
          </p:cNvSpPr>
          <p:nvPr>
            <p:ph idx="1"/>
          </p:nvPr>
        </p:nvSpPr>
        <p:spPr>
          <a:xfrm>
            <a:off x="685801" y="2142067"/>
            <a:ext cx="5219699" cy="3649133"/>
          </a:xfrm>
        </p:spPr>
        <p:txBody>
          <a:bodyPr>
            <a:normAutofit fontScale="85000" lnSpcReduction="20000"/>
          </a:bodyPr>
          <a:lstStyle/>
          <a:p>
            <a:pPr marL="0" indent="0">
              <a:buNone/>
            </a:pPr>
            <a:r>
              <a:rPr lang="en-US" dirty="0"/>
              <a:t>“Evidence-centered design of epistemic games” (Rupp et al, 2010) and “Serious games for learning” (Carvalho, 2017):</a:t>
            </a:r>
          </a:p>
          <a:p>
            <a:r>
              <a:rPr lang="en-US" dirty="0"/>
              <a:t>a learner’s performance data is continuously collected from the game, and machine-based reasoning techniques are used to make inferences about the learner’s competences across a network of competences and skills resulting in a learner model. It is argued that stealth assessment and ECD are able to assess not only content-specific learning but also general abilities, dispositions and beliefs, thus being more adequate to assess the so-called 21st century competences (problem-solving skills, persistence, creativity, etc.)</a:t>
            </a:r>
          </a:p>
          <a:p>
            <a:r>
              <a:rPr lang="en-US" dirty="0"/>
              <a:t>As any empirical measurement, assessment in learning has two important properties: reliability and validity. Reliability refers to the amount of error in a test, or the extent that the assessment yields the same results on repeated trials; validity concerns the extent that the assessment measures what it is intended to measure (Carmines &amp; Zeller, 1979)</a:t>
            </a:r>
          </a:p>
        </p:txBody>
      </p:sp>
      <p:sp>
        <p:nvSpPr>
          <p:cNvPr id="5" name="Rectangle 4">
            <a:extLst>
              <a:ext uri="{FF2B5EF4-FFF2-40B4-BE49-F238E27FC236}">
                <a16:creationId xmlns:a16="http://schemas.microsoft.com/office/drawing/2014/main" id="{7DB7C9B9-E87F-4AA4-9A69-BAD31B7E5415}"/>
              </a:ext>
            </a:extLst>
          </p:cNvPr>
          <p:cNvSpPr/>
          <p:nvPr/>
        </p:nvSpPr>
        <p:spPr>
          <a:xfrm>
            <a:off x="740227" y="5965722"/>
            <a:ext cx="10515601" cy="246221"/>
          </a:xfrm>
          <a:prstGeom prst="rect">
            <a:avLst/>
          </a:prstGeom>
        </p:spPr>
        <p:txBody>
          <a:bodyPr wrap="square">
            <a:spAutoFit/>
          </a:bodyPr>
          <a:lstStyle/>
          <a:p>
            <a:r>
              <a:rPr lang="en-US" sz="1000" dirty="0"/>
              <a:t>https://gudangdaya.atlassian.net/wiki/spaces/SAGE/pages/75595790/Theoretical+Foundation</a:t>
            </a:r>
          </a:p>
        </p:txBody>
      </p:sp>
      <p:pic>
        <p:nvPicPr>
          <p:cNvPr id="6" name="Picture 5">
            <a:extLst>
              <a:ext uri="{FF2B5EF4-FFF2-40B4-BE49-F238E27FC236}">
                <a16:creationId xmlns:a16="http://schemas.microsoft.com/office/drawing/2014/main" id="{25C9DA44-8B00-44C7-97DD-55FAA76251B9}"/>
              </a:ext>
            </a:extLst>
          </p:cNvPr>
          <p:cNvPicPr>
            <a:picLocks noChangeAspect="1"/>
          </p:cNvPicPr>
          <p:nvPr/>
        </p:nvPicPr>
        <p:blipFill>
          <a:blip r:embed="rId2"/>
          <a:stretch>
            <a:fillRect/>
          </a:stretch>
        </p:blipFill>
        <p:spPr>
          <a:xfrm>
            <a:off x="6192611" y="609600"/>
            <a:ext cx="5467350" cy="3695700"/>
          </a:xfrm>
          <a:prstGeom prst="rect">
            <a:avLst/>
          </a:prstGeom>
        </p:spPr>
      </p:pic>
    </p:spTree>
    <p:extLst>
      <p:ext uri="{BB962C8B-B14F-4D97-AF65-F5344CB8AC3E}">
        <p14:creationId xmlns:p14="http://schemas.microsoft.com/office/powerpoint/2010/main" val="1516581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generated with very high confidence">
            <a:extLst>
              <a:ext uri="{FF2B5EF4-FFF2-40B4-BE49-F238E27FC236}">
                <a16:creationId xmlns:a16="http://schemas.microsoft.com/office/drawing/2014/main" id="{29DDF170-A01D-4716-83AD-989BF6391C2A}"/>
              </a:ext>
            </a:extLst>
          </p:cNvPr>
          <p:cNvPicPr>
            <a:picLocks noChangeAspect="1"/>
          </p:cNvPicPr>
          <p:nvPr/>
        </p:nvPicPr>
        <p:blipFill rotWithShape="1">
          <a:blip r:embed="rId2"/>
          <a:srcRect t="1540" r="-3" b="8944"/>
          <a:stretch/>
        </p:blipFill>
        <p:spPr>
          <a:xfrm>
            <a:off x="7590936" y="3516471"/>
            <a:ext cx="3445714" cy="2274728"/>
          </a:xfrm>
          <a:custGeom>
            <a:avLst/>
            <a:gdLst>
              <a:gd name="connsiteX0" fmla="*/ 0 w 3445714"/>
              <a:gd name="connsiteY0" fmla="*/ 0 h 2274728"/>
              <a:gd name="connsiteX1" fmla="*/ 3445714 w 3445714"/>
              <a:gd name="connsiteY1" fmla="*/ 0 h 2274728"/>
              <a:gd name="connsiteX2" fmla="*/ 3445714 w 3445714"/>
              <a:gd name="connsiteY2" fmla="*/ 2123806 h 2274728"/>
              <a:gd name="connsiteX3" fmla="*/ 3294792 w 3445714"/>
              <a:gd name="connsiteY3" fmla="*/ 2274728 h 2274728"/>
              <a:gd name="connsiteX4" fmla="*/ 150922 w 3445714"/>
              <a:gd name="connsiteY4" fmla="*/ 2274728 h 2274728"/>
              <a:gd name="connsiteX5" fmla="*/ 0 w 3445714"/>
              <a:gd name="connsiteY5" fmla="*/ 2123806 h 227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5714" h="2274728">
                <a:moveTo>
                  <a:pt x="0" y="0"/>
                </a:moveTo>
                <a:lnTo>
                  <a:pt x="3445714" y="0"/>
                </a:lnTo>
                <a:lnTo>
                  <a:pt x="3445714" y="2123806"/>
                </a:lnTo>
                <a:cubicBezTo>
                  <a:pt x="3445714" y="2207158"/>
                  <a:pt x="3378144" y="2274728"/>
                  <a:pt x="3294792" y="2274728"/>
                </a:cubicBezTo>
                <a:lnTo>
                  <a:pt x="150922" y="2274728"/>
                </a:lnTo>
                <a:cubicBezTo>
                  <a:pt x="67570" y="2274728"/>
                  <a:pt x="0" y="2207158"/>
                  <a:pt x="0" y="2123806"/>
                </a:cubicBezTo>
                <a:close/>
              </a:path>
            </a:pathLst>
          </a:custGeom>
          <a:ln w="50800" cap="sq" cmpd="dbl">
            <a:noFill/>
            <a:miter lim="800000"/>
          </a:ln>
          <a:effectLst/>
        </p:spPr>
      </p:pic>
      <p:pic>
        <p:nvPicPr>
          <p:cNvPr id="4" name="Picture 3" descr="A screenshot of a cell phone&#10;&#10;Description generated with very high confidence">
            <a:extLst>
              <a:ext uri="{FF2B5EF4-FFF2-40B4-BE49-F238E27FC236}">
                <a16:creationId xmlns:a16="http://schemas.microsoft.com/office/drawing/2014/main" id="{37BAC11D-9457-4F82-9F7E-5C43240E2DE2}"/>
              </a:ext>
            </a:extLst>
          </p:cNvPr>
          <p:cNvPicPr>
            <a:picLocks noChangeAspect="1"/>
          </p:cNvPicPr>
          <p:nvPr/>
        </p:nvPicPr>
        <p:blipFill rotWithShape="1">
          <a:blip r:embed="rId3"/>
          <a:srcRect t="3954" b="7151"/>
          <a:stretch/>
        </p:blipFill>
        <p:spPr>
          <a:xfrm>
            <a:off x="7590936" y="990601"/>
            <a:ext cx="3445714" cy="2374995"/>
          </a:xfrm>
          <a:custGeom>
            <a:avLst/>
            <a:gdLst>
              <a:gd name="connsiteX0" fmla="*/ 150922 w 3445714"/>
              <a:gd name="connsiteY0" fmla="*/ 0 h 2374995"/>
              <a:gd name="connsiteX1" fmla="*/ 3294792 w 3445714"/>
              <a:gd name="connsiteY1" fmla="*/ 0 h 2374995"/>
              <a:gd name="connsiteX2" fmla="*/ 3445714 w 3445714"/>
              <a:gd name="connsiteY2" fmla="*/ 150922 h 2374995"/>
              <a:gd name="connsiteX3" fmla="*/ 3445714 w 3445714"/>
              <a:gd name="connsiteY3" fmla="*/ 2374995 h 2374995"/>
              <a:gd name="connsiteX4" fmla="*/ 0 w 3445714"/>
              <a:gd name="connsiteY4" fmla="*/ 2374995 h 2374995"/>
              <a:gd name="connsiteX5" fmla="*/ 0 w 3445714"/>
              <a:gd name="connsiteY5" fmla="*/ 150922 h 2374995"/>
              <a:gd name="connsiteX6" fmla="*/ 150922 w 3445714"/>
              <a:gd name="connsiteY6" fmla="*/ 0 h 237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14" h="2374995">
                <a:moveTo>
                  <a:pt x="150922" y="0"/>
                </a:moveTo>
                <a:lnTo>
                  <a:pt x="3294792" y="0"/>
                </a:lnTo>
                <a:cubicBezTo>
                  <a:pt x="3378144" y="0"/>
                  <a:pt x="3445714" y="67570"/>
                  <a:pt x="3445714" y="150922"/>
                </a:cubicBezTo>
                <a:lnTo>
                  <a:pt x="3445714" y="2374995"/>
                </a:lnTo>
                <a:lnTo>
                  <a:pt x="0" y="2374995"/>
                </a:lnTo>
                <a:lnTo>
                  <a:pt x="0" y="150922"/>
                </a:lnTo>
                <a:cubicBezTo>
                  <a:pt x="0" y="67570"/>
                  <a:pt x="67570" y="0"/>
                  <a:pt x="150922" y="0"/>
                </a:cubicBezTo>
                <a:close/>
              </a:path>
            </a:pathLst>
          </a:custGeom>
          <a:ln w="50800" cap="sq" cmpd="dbl">
            <a:noFill/>
            <a:miter lim="800000"/>
          </a:ln>
          <a:effectLst/>
        </p:spPr>
      </p:pic>
      <p:sp>
        <p:nvSpPr>
          <p:cNvPr id="10" name="Freeform 28">
            <a:extLst>
              <a:ext uri="{FF2B5EF4-FFF2-40B4-BE49-F238E27FC236}">
                <a16:creationId xmlns:a16="http://schemas.microsoft.com/office/drawing/2014/main" id="{938522C2-0A7C-48B9-B428-63B93AA7CA7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85" y="990599"/>
            <a:ext cx="3503733" cy="4800599"/>
          </a:xfrm>
          <a:custGeom>
            <a:avLst/>
            <a:gdLst>
              <a:gd name="connsiteX0" fmla="*/ 0 w 3503733"/>
              <a:gd name="connsiteY0" fmla="*/ 2525872 h 4800599"/>
              <a:gd name="connsiteX1" fmla="*/ 3503733 w 3503733"/>
              <a:gd name="connsiteY1" fmla="*/ 2525872 h 4800599"/>
              <a:gd name="connsiteX2" fmla="*/ 3503733 w 3503733"/>
              <a:gd name="connsiteY2" fmla="*/ 4614235 h 4800599"/>
              <a:gd name="connsiteX3" fmla="*/ 3317369 w 3503733"/>
              <a:gd name="connsiteY3" fmla="*/ 4800599 h 4800599"/>
              <a:gd name="connsiteX4" fmla="*/ 186364 w 3503733"/>
              <a:gd name="connsiteY4" fmla="*/ 4800599 h 4800599"/>
              <a:gd name="connsiteX5" fmla="*/ 0 w 3503733"/>
              <a:gd name="connsiteY5" fmla="*/ 4614235 h 4800599"/>
              <a:gd name="connsiteX6" fmla="*/ 186364 w 3503733"/>
              <a:gd name="connsiteY6" fmla="*/ 0 h 4800599"/>
              <a:gd name="connsiteX7" fmla="*/ 3317369 w 3503733"/>
              <a:gd name="connsiteY7" fmla="*/ 0 h 4800599"/>
              <a:gd name="connsiteX8" fmla="*/ 3503733 w 3503733"/>
              <a:gd name="connsiteY8" fmla="*/ 186364 h 4800599"/>
              <a:gd name="connsiteX9" fmla="*/ 3503733 w 3503733"/>
              <a:gd name="connsiteY9" fmla="*/ 2374996 h 4800599"/>
              <a:gd name="connsiteX10" fmla="*/ 0 w 3503733"/>
              <a:gd name="connsiteY10" fmla="*/ 2374996 h 4800599"/>
              <a:gd name="connsiteX11" fmla="*/ 0 w 3503733"/>
              <a:gd name="connsiteY11" fmla="*/ 186364 h 4800599"/>
              <a:gd name="connsiteX12" fmla="*/ 186364 w 3503733"/>
              <a:gd name="connsiteY12" fmla="*/ 0 h 480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03733" h="4800599">
                <a:moveTo>
                  <a:pt x="0" y="2525872"/>
                </a:moveTo>
                <a:lnTo>
                  <a:pt x="3503733" y="2525872"/>
                </a:lnTo>
                <a:lnTo>
                  <a:pt x="3503733" y="4614235"/>
                </a:lnTo>
                <a:cubicBezTo>
                  <a:pt x="3503733" y="4717161"/>
                  <a:pt x="3420295" y="4800599"/>
                  <a:pt x="3317369" y="4800599"/>
                </a:cubicBezTo>
                <a:lnTo>
                  <a:pt x="186364" y="4800599"/>
                </a:lnTo>
                <a:cubicBezTo>
                  <a:pt x="83438" y="4800599"/>
                  <a:pt x="0" y="4717161"/>
                  <a:pt x="0" y="4614235"/>
                </a:cubicBezTo>
                <a:close/>
                <a:moveTo>
                  <a:pt x="186364" y="0"/>
                </a:moveTo>
                <a:lnTo>
                  <a:pt x="3317369" y="0"/>
                </a:lnTo>
                <a:cubicBezTo>
                  <a:pt x="3420295" y="0"/>
                  <a:pt x="3503733" y="83438"/>
                  <a:pt x="3503733" y="186364"/>
                </a:cubicBezTo>
                <a:lnTo>
                  <a:pt x="3503733" y="2374996"/>
                </a:lnTo>
                <a:lnTo>
                  <a:pt x="0" y="2374996"/>
                </a:lnTo>
                <a:lnTo>
                  <a:pt x="0" y="186364"/>
                </a:lnTo>
                <a:cubicBezTo>
                  <a:pt x="0" y="83438"/>
                  <a:pt x="83438" y="0"/>
                  <a:pt x="186364" y="0"/>
                </a:cubicBezTo>
                <a:close/>
              </a:path>
            </a:pathLst>
          </a:cu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34337FD-005B-49A1-A680-7E2CD337C3C1}"/>
              </a:ext>
            </a:extLst>
          </p:cNvPr>
          <p:cNvSpPr>
            <a:spLocks noGrp="1"/>
          </p:cNvSpPr>
          <p:nvPr>
            <p:ph type="title"/>
          </p:nvPr>
        </p:nvSpPr>
        <p:spPr>
          <a:xfrm>
            <a:off x="685801" y="990599"/>
            <a:ext cx="6282267" cy="1075268"/>
          </a:xfrm>
        </p:spPr>
        <p:txBody>
          <a:bodyPr>
            <a:normAutofit fontScale="90000"/>
          </a:bodyPr>
          <a:lstStyle/>
          <a:p>
            <a:pPr>
              <a:lnSpc>
                <a:spcPct val="90000"/>
              </a:lnSpc>
            </a:pPr>
            <a:r>
              <a:rPr lang="en-US" sz="3300" dirty="0"/>
              <a:t>Related work – Applying ECD in ADAGE, for assessments and analytics</a:t>
            </a:r>
          </a:p>
        </p:txBody>
      </p:sp>
      <p:sp>
        <p:nvSpPr>
          <p:cNvPr id="3" name="Content Placeholder 2">
            <a:extLst>
              <a:ext uri="{FF2B5EF4-FFF2-40B4-BE49-F238E27FC236}">
                <a16:creationId xmlns:a16="http://schemas.microsoft.com/office/drawing/2014/main" id="{4E0C220E-AB58-4A48-999D-E85EACECE0DA}"/>
              </a:ext>
            </a:extLst>
          </p:cNvPr>
          <p:cNvSpPr>
            <a:spLocks noGrp="1"/>
          </p:cNvSpPr>
          <p:nvPr>
            <p:ph idx="1"/>
          </p:nvPr>
        </p:nvSpPr>
        <p:spPr>
          <a:xfrm>
            <a:off x="685802" y="2142067"/>
            <a:ext cx="6282266" cy="3649133"/>
          </a:xfrm>
        </p:spPr>
        <p:txBody>
          <a:bodyPr>
            <a:normAutofit fontScale="85000" lnSpcReduction="10000"/>
          </a:bodyPr>
          <a:lstStyle/>
          <a:p>
            <a:pPr>
              <a:lnSpc>
                <a:spcPct val="90000"/>
              </a:lnSpc>
            </a:pPr>
            <a:r>
              <a:rPr lang="en-US" sz="1700" dirty="0"/>
              <a:t>ADAGE (Halverson, Owen, 2014) is an open-source data collection and analysis framework that transforms real-time click-stream (telemetry) data from games and other digital learning environments into formative evidence of learning. These data can be used to identify patterns in play within and across players (using data mining and learning analytic techniques) as well as statistical methods for testing hypotheses that compare play to content models.</a:t>
            </a:r>
          </a:p>
          <a:p>
            <a:pPr>
              <a:lnSpc>
                <a:spcPct val="90000"/>
              </a:lnSpc>
            </a:pPr>
            <a:r>
              <a:rPr lang="en-US" sz="1700" dirty="0"/>
              <a:t>ADAGE offers a robust framework for defining and specifying how data from games is gathered, stored, and made available to educational researchers, game developers, and classrooms. Overall, the ADAGE framework provides rich, method-agnostic data, scales easily, and is flexible enough to use across a wide range of games and platforms</a:t>
            </a:r>
          </a:p>
          <a:p>
            <a:pPr>
              <a:lnSpc>
                <a:spcPct val="90000"/>
              </a:lnSpc>
            </a:pPr>
            <a:r>
              <a:rPr lang="en-US" sz="1600" dirty="0"/>
              <a:t>ADAGE’s context-rich data make ideal building blocks for feature engineering. Features are essentially variables of interest in the data, which can range from simple click locations to complex measures like accuracy over time. These features can then be used across a broad range of analysis techniques. Data lenses can include descriptive statistics, hypothesis-driven applied statistics, and machine learning techniques. Methodologies for hypothesis testing (like ECD) can use ADAGE data as dependent variables, independent variables, and covariates for use in associative or predictive modeling</a:t>
            </a:r>
            <a:endParaRPr lang="en-US" sz="1700" dirty="0"/>
          </a:p>
        </p:txBody>
      </p:sp>
    </p:spTree>
    <p:extLst>
      <p:ext uri="{BB962C8B-B14F-4D97-AF65-F5344CB8AC3E}">
        <p14:creationId xmlns:p14="http://schemas.microsoft.com/office/powerpoint/2010/main" val="3942045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Rounded Rectangle 32">
            <a:extLst>
              <a:ext uri="{FF2B5EF4-FFF2-40B4-BE49-F238E27FC236}">
                <a16:creationId xmlns:a16="http://schemas.microsoft.com/office/drawing/2014/main" id="{C6B73218-2E98-4B38-9429-97B39CA7A79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585" y="623013"/>
            <a:ext cx="5433751" cy="5611842"/>
          </a:xfrm>
          <a:prstGeom prst="roundRect">
            <a:avLst>
              <a:gd name="adj" fmla="val 3449"/>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generated with very high confidence">
            <a:extLst>
              <a:ext uri="{FF2B5EF4-FFF2-40B4-BE49-F238E27FC236}">
                <a16:creationId xmlns:a16="http://schemas.microsoft.com/office/drawing/2014/main" id="{143D1A71-4F29-40A6-8B6F-A2C8986C3E81}"/>
              </a:ext>
            </a:extLst>
          </p:cNvPr>
          <p:cNvPicPr>
            <a:picLocks noChangeAspect="1"/>
          </p:cNvPicPr>
          <p:nvPr/>
        </p:nvPicPr>
        <p:blipFill>
          <a:blip r:embed="rId2"/>
          <a:stretch>
            <a:fillRect/>
          </a:stretch>
        </p:blipFill>
        <p:spPr>
          <a:xfrm>
            <a:off x="8886409" y="733077"/>
            <a:ext cx="2480579" cy="2058881"/>
          </a:xfrm>
          <a:prstGeom prst="roundRect">
            <a:avLst>
              <a:gd name="adj" fmla="val 4207"/>
            </a:avLst>
          </a:prstGeom>
          <a:ln w="50800" cap="sq" cmpd="dbl">
            <a:noFill/>
            <a:miter lim="800000"/>
          </a:ln>
          <a:effectLst/>
        </p:spPr>
      </p:pic>
      <p:pic>
        <p:nvPicPr>
          <p:cNvPr id="6" name="Content Placeholder 3" descr="A screenshot of a cell phone&#10;&#10;Description generated with very high confidence">
            <a:extLst>
              <a:ext uri="{FF2B5EF4-FFF2-40B4-BE49-F238E27FC236}">
                <a16:creationId xmlns:a16="http://schemas.microsoft.com/office/drawing/2014/main" id="{BEA83588-59F7-4AF0-8DEE-02F0AD1A45A7}"/>
              </a:ext>
            </a:extLst>
          </p:cNvPr>
          <p:cNvPicPr>
            <a:picLocks noChangeAspect="1"/>
          </p:cNvPicPr>
          <p:nvPr/>
        </p:nvPicPr>
        <p:blipFill>
          <a:blip r:embed="rId3">
            <a:extLst/>
          </a:blip>
          <a:stretch>
            <a:fillRect/>
          </a:stretch>
        </p:blipFill>
        <p:spPr>
          <a:xfrm>
            <a:off x="6276233" y="733077"/>
            <a:ext cx="2380209" cy="2058881"/>
          </a:xfrm>
          <a:prstGeom prst="roundRect">
            <a:avLst>
              <a:gd name="adj" fmla="val 4207"/>
            </a:avLst>
          </a:prstGeom>
          <a:ln w="50800" cap="sq" cmpd="dbl">
            <a:noFill/>
            <a:miter lim="800000"/>
          </a:ln>
          <a:effectLst/>
        </p:spPr>
      </p:pic>
      <p:pic>
        <p:nvPicPr>
          <p:cNvPr id="4" name="Picture 3" descr="A screenshot of a cell phone&#10;&#10;Description generated with very high confidence">
            <a:extLst>
              <a:ext uri="{FF2B5EF4-FFF2-40B4-BE49-F238E27FC236}">
                <a16:creationId xmlns:a16="http://schemas.microsoft.com/office/drawing/2014/main" id="{BBB82193-5E95-4D6E-9B7E-A3443E231B96}"/>
              </a:ext>
            </a:extLst>
          </p:cNvPr>
          <p:cNvPicPr>
            <a:picLocks noChangeAspect="1"/>
          </p:cNvPicPr>
          <p:nvPr/>
        </p:nvPicPr>
        <p:blipFill rotWithShape="1">
          <a:blip r:embed="rId4"/>
          <a:srcRect l="6326" r="12234" b="-1"/>
          <a:stretch/>
        </p:blipFill>
        <p:spPr>
          <a:xfrm>
            <a:off x="7129511" y="2906257"/>
            <a:ext cx="3334649" cy="3214299"/>
          </a:xfrm>
          <a:prstGeom prst="roundRect">
            <a:avLst>
              <a:gd name="adj" fmla="val 4528"/>
            </a:avLst>
          </a:prstGeom>
          <a:ln w="50800" cap="sq" cmpd="dbl">
            <a:noFill/>
            <a:miter lim="800000"/>
          </a:ln>
          <a:effectLst/>
        </p:spPr>
      </p:pic>
      <p:sp>
        <p:nvSpPr>
          <p:cNvPr id="2" name="Title 1">
            <a:extLst>
              <a:ext uri="{FF2B5EF4-FFF2-40B4-BE49-F238E27FC236}">
                <a16:creationId xmlns:a16="http://schemas.microsoft.com/office/drawing/2014/main" id="{C7BDB720-8AF1-44BC-A82B-98B629195C53}"/>
              </a:ext>
            </a:extLst>
          </p:cNvPr>
          <p:cNvSpPr>
            <a:spLocks noGrp="1"/>
          </p:cNvSpPr>
          <p:nvPr>
            <p:ph type="title"/>
          </p:nvPr>
        </p:nvSpPr>
        <p:spPr>
          <a:xfrm>
            <a:off x="1361187" y="1030288"/>
            <a:ext cx="4099947" cy="1035579"/>
          </a:xfrm>
        </p:spPr>
        <p:txBody>
          <a:bodyPr>
            <a:normAutofit/>
          </a:bodyPr>
          <a:lstStyle/>
          <a:p>
            <a:pPr>
              <a:lnSpc>
                <a:spcPct val="90000"/>
              </a:lnSpc>
            </a:pPr>
            <a:r>
              <a:rPr lang="en-US" sz="3300"/>
              <a:t>Related work – Khan academy</a:t>
            </a:r>
          </a:p>
        </p:txBody>
      </p:sp>
      <p:sp>
        <p:nvSpPr>
          <p:cNvPr id="3" name="Content Placeholder 2">
            <a:extLst>
              <a:ext uri="{FF2B5EF4-FFF2-40B4-BE49-F238E27FC236}">
                <a16:creationId xmlns:a16="http://schemas.microsoft.com/office/drawing/2014/main" id="{912127CA-6D58-4AAA-A80A-2BAA276BB617}"/>
              </a:ext>
            </a:extLst>
          </p:cNvPr>
          <p:cNvSpPr>
            <a:spLocks noGrp="1"/>
          </p:cNvSpPr>
          <p:nvPr>
            <p:ph idx="1"/>
          </p:nvPr>
        </p:nvSpPr>
        <p:spPr>
          <a:xfrm>
            <a:off x="1361187" y="2142067"/>
            <a:ext cx="4099947" cy="3649133"/>
          </a:xfrm>
        </p:spPr>
        <p:txBody>
          <a:bodyPr>
            <a:normAutofit/>
          </a:bodyPr>
          <a:lstStyle/>
          <a:p>
            <a:r>
              <a:rPr lang="en-US" dirty="0"/>
              <a:t>Tight and unified integrations of front-end and back-end functionalities in production mode</a:t>
            </a:r>
          </a:p>
          <a:p>
            <a:r>
              <a:rPr lang="en-US" dirty="0"/>
              <a:t>Gamified Accomplishments…</a:t>
            </a:r>
          </a:p>
          <a:p>
            <a:r>
              <a:rPr lang="en-US" dirty="0"/>
              <a:t>…and Persistent Progress</a:t>
            </a:r>
          </a:p>
          <a:p>
            <a:endParaRPr lang="en-US" dirty="0"/>
          </a:p>
          <a:p>
            <a:endParaRPr lang="en-US" dirty="0"/>
          </a:p>
          <a:p>
            <a:pPr marL="0" indent="0">
              <a:buNone/>
            </a:pPr>
            <a:endParaRPr lang="en-US" dirty="0"/>
          </a:p>
        </p:txBody>
      </p:sp>
      <p:pic>
        <p:nvPicPr>
          <p:cNvPr id="8" name="Picture 7" descr="A screenshot of a cell phone&#10;&#10;Description generated with very high confidence">
            <a:extLst>
              <a:ext uri="{FF2B5EF4-FFF2-40B4-BE49-F238E27FC236}">
                <a16:creationId xmlns:a16="http://schemas.microsoft.com/office/drawing/2014/main" id="{5D93329E-814A-4863-AB3C-A46494495075}"/>
              </a:ext>
            </a:extLst>
          </p:cNvPr>
          <p:cNvPicPr>
            <a:picLocks noChangeAspect="1"/>
          </p:cNvPicPr>
          <p:nvPr/>
        </p:nvPicPr>
        <p:blipFill>
          <a:blip r:embed="rId2"/>
          <a:stretch>
            <a:fillRect/>
          </a:stretch>
        </p:blipFill>
        <p:spPr>
          <a:xfrm>
            <a:off x="8893666" y="754848"/>
            <a:ext cx="2480579" cy="2058881"/>
          </a:xfrm>
          <a:prstGeom prst="roundRect">
            <a:avLst>
              <a:gd name="adj" fmla="val 4207"/>
            </a:avLst>
          </a:prstGeom>
          <a:ln w="50800" cap="sq" cmpd="dbl">
            <a:noFill/>
            <a:miter lim="800000"/>
          </a:ln>
          <a:effectLst/>
        </p:spPr>
      </p:pic>
      <p:pic>
        <p:nvPicPr>
          <p:cNvPr id="9" name="Content Placeholder 3" descr="A screenshot of a cell phone&#10;&#10;Description generated with very high confidence">
            <a:extLst>
              <a:ext uri="{FF2B5EF4-FFF2-40B4-BE49-F238E27FC236}">
                <a16:creationId xmlns:a16="http://schemas.microsoft.com/office/drawing/2014/main" id="{C03DA1F0-DDF7-4C1B-8E34-4F2CC0C5BB65}"/>
              </a:ext>
            </a:extLst>
          </p:cNvPr>
          <p:cNvPicPr>
            <a:picLocks noChangeAspect="1"/>
          </p:cNvPicPr>
          <p:nvPr/>
        </p:nvPicPr>
        <p:blipFill>
          <a:blip r:embed="rId3">
            <a:extLst/>
          </a:blip>
          <a:stretch>
            <a:fillRect/>
          </a:stretch>
        </p:blipFill>
        <p:spPr>
          <a:xfrm>
            <a:off x="6283490" y="754848"/>
            <a:ext cx="2380209" cy="2058881"/>
          </a:xfrm>
          <a:prstGeom prst="roundRect">
            <a:avLst>
              <a:gd name="adj" fmla="val 4207"/>
            </a:avLst>
          </a:prstGeom>
          <a:ln w="50800" cap="sq" cmpd="dbl">
            <a:noFill/>
            <a:miter lim="800000"/>
          </a:ln>
          <a:effectLst/>
        </p:spPr>
      </p:pic>
      <p:pic>
        <p:nvPicPr>
          <p:cNvPr id="10" name="Picture 9" descr="A screenshot of a cell phone&#10;&#10;Description generated with very high confidence">
            <a:extLst>
              <a:ext uri="{FF2B5EF4-FFF2-40B4-BE49-F238E27FC236}">
                <a16:creationId xmlns:a16="http://schemas.microsoft.com/office/drawing/2014/main" id="{00A0F46E-D6E0-4375-A75C-4C2558BD97FA}"/>
              </a:ext>
            </a:extLst>
          </p:cNvPr>
          <p:cNvPicPr>
            <a:picLocks noChangeAspect="1"/>
          </p:cNvPicPr>
          <p:nvPr/>
        </p:nvPicPr>
        <p:blipFill rotWithShape="1">
          <a:blip r:embed="rId4"/>
          <a:srcRect l="6326" r="12234" b="-1"/>
          <a:stretch/>
        </p:blipFill>
        <p:spPr>
          <a:xfrm>
            <a:off x="7136768" y="2928028"/>
            <a:ext cx="3334649" cy="3214299"/>
          </a:xfrm>
          <a:prstGeom prst="roundRect">
            <a:avLst>
              <a:gd name="adj" fmla="val 4528"/>
            </a:avLst>
          </a:prstGeom>
          <a:ln w="50800" cap="sq" cmpd="dbl">
            <a:noFill/>
            <a:miter lim="800000"/>
          </a:ln>
          <a:effectLst/>
        </p:spPr>
      </p:pic>
    </p:spTree>
    <p:extLst>
      <p:ext uri="{BB962C8B-B14F-4D97-AF65-F5344CB8AC3E}">
        <p14:creationId xmlns:p14="http://schemas.microsoft.com/office/powerpoint/2010/main" val="4025421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CFF5BED3-4EE4-425F-A016-C272586B88E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D856B4CA-4519-432C-ABFD-F2AE5D70E0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2284214"/>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61D03B64-A2F8-4473-8457-9A6A36B67B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10" name="Picture 109">
            <a:extLst>
              <a:ext uri="{FF2B5EF4-FFF2-40B4-BE49-F238E27FC236}">
                <a16:creationId xmlns:a16="http://schemas.microsoft.com/office/drawing/2014/main" id="{01C3CE7E-C09F-4DAB-A9B8-00CB40334B3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66684"/>
          <a:stretch/>
        </p:blipFill>
        <p:spPr>
          <a:xfrm>
            <a:off x="-3175" y="0"/>
            <a:ext cx="12188825" cy="2284214"/>
          </a:xfrm>
          <a:prstGeom prst="rect">
            <a:avLst/>
          </a:prstGeom>
        </p:spPr>
      </p:pic>
      <p:sp>
        <p:nvSpPr>
          <p:cNvPr id="2" name="Title 1">
            <a:extLst>
              <a:ext uri="{FF2B5EF4-FFF2-40B4-BE49-F238E27FC236}">
                <a16:creationId xmlns:a16="http://schemas.microsoft.com/office/drawing/2014/main" id="{F8ED895A-AA01-46A6-856A-B8D401112743}"/>
              </a:ext>
            </a:extLst>
          </p:cNvPr>
          <p:cNvSpPr>
            <a:spLocks noGrp="1"/>
          </p:cNvSpPr>
          <p:nvPr>
            <p:ph type="title"/>
          </p:nvPr>
        </p:nvSpPr>
        <p:spPr>
          <a:xfrm>
            <a:off x="1028700" y="653142"/>
            <a:ext cx="10131425" cy="1219200"/>
          </a:xfrm>
        </p:spPr>
        <p:txBody>
          <a:bodyPr>
            <a:normAutofit/>
          </a:bodyPr>
          <a:lstStyle/>
          <a:p>
            <a:pPr algn="ctr">
              <a:lnSpc>
                <a:spcPct val="90000"/>
              </a:lnSpc>
            </a:pPr>
            <a:r>
              <a:rPr lang="en-US" sz="4100" dirty="0">
                <a:solidFill>
                  <a:srgbClr val="FFFFFF"/>
                </a:solidFill>
              </a:rPr>
              <a:t>Proposal – realize a gameful evaluation system and analytics framework</a:t>
            </a:r>
          </a:p>
        </p:txBody>
      </p:sp>
      <p:graphicFrame>
        <p:nvGraphicFramePr>
          <p:cNvPr id="72" name="Content Placeholder 2"/>
          <p:cNvGraphicFramePr>
            <a:graphicFrameLocks noGrp="1"/>
          </p:cNvGraphicFramePr>
          <p:nvPr>
            <p:ph idx="1"/>
            <p:extLst>
              <p:ext uri="{D42A27DB-BD31-4B8C-83A1-F6EECF244321}">
                <p14:modId xmlns:p14="http://schemas.microsoft.com/office/powerpoint/2010/main" val="1101003136"/>
              </p:ext>
            </p:extLst>
          </p:nvPr>
        </p:nvGraphicFramePr>
        <p:xfrm>
          <a:off x="1932039" y="2846439"/>
          <a:ext cx="9228086" cy="1600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B6425091-DCC5-4D7F-BA61-7DD07F059F71}"/>
              </a:ext>
            </a:extLst>
          </p:cNvPr>
          <p:cNvPicPr>
            <a:picLocks noChangeAspect="1"/>
          </p:cNvPicPr>
          <p:nvPr/>
        </p:nvPicPr>
        <p:blipFill>
          <a:blip r:embed="rId9"/>
          <a:stretch>
            <a:fillRect/>
          </a:stretch>
        </p:blipFill>
        <p:spPr>
          <a:xfrm>
            <a:off x="1939413" y="4570856"/>
            <a:ext cx="6288562" cy="2022274"/>
          </a:xfrm>
          <a:prstGeom prst="rect">
            <a:avLst/>
          </a:prstGeom>
        </p:spPr>
      </p:pic>
      <p:sp>
        <p:nvSpPr>
          <p:cNvPr id="5" name="Rectangle 4">
            <a:extLst>
              <a:ext uri="{FF2B5EF4-FFF2-40B4-BE49-F238E27FC236}">
                <a16:creationId xmlns:a16="http://schemas.microsoft.com/office/drawing/2014/main" id="{71050601-E8E0-4BD3-8335-6AE6C7B00E3A}"/>
              </a:ext>
            </a:extLst>
          </p:cNvPr>
          <p:cNvSpPr/>
          <p:nvPr/>
        </p:nvSpPr>
        <p:spPr>
          <a:xfrm>
            <a:off x="379758" y="2385104"/>
            <a:ext cx="6139438" cy="369332"/>
          </a:xfrm>
          <a:prstGeom prst="rect">
            <a:avLst/>
          </a:prstGeom>
        </p:spPr>
        <p:txBody>
          <a:bodyPr wrap="none">
            <a:spAutoFit/>
          </a:bodyPr>
          <a:lstStyle/>
          <a:p>
            <a:r>
              <a:rPr lang="en-US" dirty="0">
                <a:solidFill>
                  <a:schemeClr val="bg1"/>
                </a:solidFill>
              </a:rPr>
              <a:t>Proposed parallel tracks that are in-sync and inform each other:</a:t>
            </a:r>
          </a:p>
        </p:txBody>
      </p:sp>
      <p:sp>
        <p:nvSpPr>
          <p:cNvPr id="11" name="Content Placeholder 2">
            <a:extLst>
              <a:ext uri="{FF2B5EF4-FFF2-40B4-BE49-F238E27FC236}">
                <a16:creationId xmlns:a16="http://schemas.microsoft.com/office/drawing/2014/main" id="{010F40BA-C11F-4DE5-A22D-092F96EDFCD0}"/>
              </a:ext>
            </a:extLst>
          </p:cNvPr>
          <p:cNvSpPr txBox="1">
            <a:spLocks/>
          </p:cNvSpPr>
          <p:nvPr/>
        </p:nvSpPr>
        <p:spPr>
          <a:xfrm>
            <a:off x="419096" y="2634363"/>
            <a:ext cx="1342102" cy="193649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solidFill>
                  <a:schemeClr val="bg1"/>
                </a:solidFill>
              </a:rPr>
              <a:t>Assessment</a:t>
            </a:r>
          </a:p>
        </p:txBody>
      </p:sp>
      <p:sp>
        <p:nvSpPr>
          <p:cNvPr id="12" name="Content Placeholder 2">
            <a:extLst>
              <a:ext uri="{FF2B5EF4-FFF2-40B4-BE49-F238E27FC236}">
                <a16:creationId xmlns:a16="http://schemas.microsoft.com/office/drawing/2014/main" id="{1F0E2DF9-06BB-40CC-88A0-4FC4E655D2B1}"/>
              </a:ext>
            </a:extLst>
          </p:cNvPr>
          <p:cNvSpPr txBox="1">
            <a:spLocks/>
          </p:cNvSpPr>
          <p:nvPr/>
        </p:nvSpPr>
        <p:spPr>
          <a:xfrm>
            <a:off x="419096" y="4613746"/>
            <a:ext cx="1342102" cy="193649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solidFill>
                  <a:schemeClr val="bg1"/>
                </a:solidFill>
              </a:rPr>
              <a:t>Analytics</a:t>
            </a:r>
          </a:p>
        </p:txBody>
      </p:sp>
    </p:spTree>
    <p:extLst>
      <p:ext uri="{BB962C8B-B14F-4D97-AF65-F5344CB8AC3E}">
        <p14:creationId xmlns:p14="http://schemas.microsoft.com/office/powerpoint/2010/main" val="500612793"/>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CFF5BED3-4EE4-425F-A016-C272586B88E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9">
            <a:extLst>
              <a:ext uri="{FF2B5EF4-FFF2-40B4-BE49-F238E27FC236}">
                <a16:creationId xmlns:a16="http://schemas.microsoft.com/office/drawing/2014/main" id="{D856B4CA-4519-432C-ABFD-F2AE5D70E0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2284214"/>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7" name="Rectangle 31">
            <a:extLst>
              <a:ext uri="{FF2B5EF4-FFF2-40B4-BE49-F238E27FC236}">
                <a16:creationId xmlns:a16="http://schemas.microsoft.com/office/drawing/2014/main" id="{61D03B64-A2F8-4473-8457-9A6A36B67B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214"/>
          </a:xfrm>
          <a:prstGeom prst="rect">
            <a:avLst/>
          </a:prstGeom>
          <a:blipFill dpi="0" rotWithShape="1">
            <a:blip r:embed="rId3"/>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29" name="Picture 33">
            <a:extLst>
              <a:ext uri="{FF2B5EF4-FFF2-40B4-BE49-F238E27FC236}">
                <a16:creationId xmlns:a16="http://schemas.microsoft.com/office/drawing/2014/main" id="{01C3CE7E-C09F-4DAB-A9B8-00CB40334B3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b="66684"/>
          <a:stretch/>
        </p:blipFill>
        <p:spPr>
          <a:xfrm>
            <a:off x="-3175" y="0"/>
            <a:ext cx="12188825" cy="2284214"/>
          </a:xfrm>
          <a:prstGeom prst="rect">
            <a:avLst/>
          </a:prstGeom>
        </p:spPr>
      </p:pic>
      <p:sp>
        <p:nvSpPr>
          <p:cNvPr id="2" name="Title 1"/>
          <p:cNvSpPr>
            <a:spLocks noGrp="1"/>
          </p:cNvSpPr>
          <p:nvPr>
            <p:ph type="title"/>
          </p:nvPr>
        </p:nvSpPr>
        <p:spPr>
          <a:xfrm>
            <a:off x="1028700" y="653142"/>
            <a:ext cx="10131425" cy="1219200"/>
          </a:xfrm>
        </p:spPr>
        <p:txBody>
          <a:bodyPr>
            <a:normAutofit/>
          </a:bodyPr>
          <a:lstStyle/>
          <a:p>
            <a:pPr algn="ctr"/>
            <a:r>
              <a:rPr lang="en-US" sz="4400">
                <a:solidFill>
                  <a:srgbClr val="FFFFFF"/>
                </a:solidFill>
              </a:rPr>
              <a:t>milestones</a:t>
            </a:r>
          </a:p>
        </p:txBody>
      </p:sp>
      <p:graphicFrame>
        <p:nvGraphicFramePr>
          <p:cNvPr id="23" name="Content Placeholder 3"/>
          <p:cNvGraphicFramePr>
            <a:graphicFrameLocks noGrp="1"/>
          </p:cNvGraphicFramePr>
          <p:nvPr>
            <p:ph idx="1"/>
            <p:extLst>
              <p:ext uri="{D42A27DB-BD31-4B8C-83A1-F6EECF244321}">
                <p14:modId xmlns:p14="http://schemas.microsoft.com/office/powerpoint/2010/main" val="2189922103"/>
              </p:ext>
            </p:extLst>
          </p:nvPr>
        </p:nvGraphicFramePr>
        <p:xfrm>
          <a:off x="1028700" y="2743200"/>
          <a:ext cx="10131425" cy="304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17799154"/>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685801" y="609600"/>
            <a:ext cx="10131300" cy="1456200"/>
          </a:xfrm>
          <a:prstGeom prst="rect">
            <a:avLst/>
          </a:prstGeom>
        </p:spPr>
        <p:txBody>
          <a:bodyPr wrap="square" lIns="91425" tIns="91425" rIns="91425" bIns="91425" anchor="ctr" anchorCtr="0">
            <a:noAutofit/>
          </a:bodyPr>
          <a:lstStyle/>
          <a:p>
            <a:pPr lvl="0">
              <a:spcBef>
                <a:spcPts val="0"/>
              </a:spcBef>
              <a:buNone/>
            </a:pPr>
            <a:r>
              <a:rPr lang="en-US"/>
              <a:t>Sprint 1 - Validate Existing Go components </a:t>
            </a:r>
          </a:p>
        </p:txBody>
      </p:sp>
      <p:sp>
        <p:nvSpPr>
          <p:cNvPr id="241" name="Shape 241"/>
          <p:cNvSpPr txBox="1">
            <a:spLocks noGrp="1"/>
          </p:cNvSpPr>
          <p:nvPr>
            <p:ph type="body" idx="1"/>
          </p:nvPr>
        </p:nvSpPr>
        <p:spPr>
          <a:xfrm>
            <a:off x="685801" y="2142067"/>
            <a:ext cx="10131300" cy="3649200"/>
          </a:xfrm>
          <a:prstGeom prst="rect">
            <a:avLst/>
          </a:prstGeom>
        </p:spPr>
        <p:txBody>
          <a:bodyPr wrap="square" lIns="91425" tIns="91425" rIns="91425" bIns="91425" anchor="ctr" anchorCtr="0">
            <a:noAutofit/>
          </a:bodyPr>
          <a:lstStyle/>
          <a:p>
            <a:pPr lvl="0">
              <a:spcBef>
                <a:spcPts val="0"/>
              </a:spcBef>
              <a:buNone/>
            </a:pPr>
            <a:endParaRPr/>
          </a:p>
        </p:txBody>
      </p:sp>
      <p:pic>
        <p:nvPicPr>
          <p:cNvPr id="242" name="Shape 242"/>
          <p:cNvPicPr preferRelativeResize="0"/>
          <p:nvPr/>
        </p:nvPicPr>
        <p:blipFill>
          <a:blip r:embed="rId3">
            <a:alphaModFix/>
          </a:blip>
          <a:stretch>
            <a:fillRect/>
          </a:stretch>
        </p:blipFill>
        <p:spPr>
          <a:xfrm>
            <a:off x="759500" y="1634775"/>
            <a:ext cx="9023450" cy="2937226"/>
          </a:xfrm>
          <a:prstGeom prst="rect">
            <a:avLst/>
          </a:prstGeom>
          <a:noFill/>
          <a:ln>
            <a:noFill/>
          </a:ln>
        </p:spPr>
      </p:pic>
      <p:pic>
        <p:nvPicPr>
          <p:cNvPr id="243" name="Shape 243"/>
          <p:cNvPicPr preferRelativeResize="0"/>
          <p:nvPr/>
        </p:nvPicPr>
        <p:blipFill>
          <a:blip r:embed="rId4">
            <a:alphaModFix/>
          </a:blip>
          <a:stretch>
            <a:fillRect/>
          </a:stretch>
        </p:blipFill>
        <p:spPr>
          <a:xfrm>
            <a:off x="759500" y="4515200"/>
            <a:ext cx="9023450" cy="1960825"/>
          </a:xfrm>
          <a:prstGeom prst="rect">
            <a:avLst/>
          </a:prstGeom>
          <a:noFill/>
          <a:ln>
            <a:noFill/>
          </a:ln>
        </p:spPr>
      </p:pic>
    </p:spTree>
    <p:extLst>
      <p:ext uri="{BB962C8B-B14F-4D97-AF65-F5344CB8AC3E}">
        <p14:creationId xmlns:p14="http://schemas.microsoft.com/office/powerpoint/2010/main" val="4287542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685801" y="609600"/>
            <a:ext cx="10131300" cy="1456200"/>
          </a:xfrm>
          <a:prstGeom prst="rect">
            <a:avLst/>
          </a:prstGeom>
        </p:spPr>
        <p:txBody>
          <a:bodyPr wrap="square" lIns="91425" tIns="91425" rIns="91425" bIns="91425" anchor="ctr" anchorCtr="0">
            <a:noAutofit/>
          </a:bodyPr>
          <a:lstStyle/>
          <a:p>
            <a:pPr lvl="0" rtl="0">
              <a:spcBef>
                <a:spcPts val="0"/>
              </a:spcBef>
              <a:buNone/>
            </a:pPr>
            <a:r>
              <a:rPr lang="en-US"/>
              <a:t>Sprint 1 - Go Validation Method - Postman </a:t>
            </a:r>
          </a:p>
        </p:txBody>
      </p:sp>
      <p:sp>
        <p:nvSpPr>
          <p:cNvPr id="250" name="Shape 250"/>
          <p:cNvSpPr txBox="1">
            <a:spLocks noGrp="1"/>
          </p:cNvSpPr>
          <p:nvPr>
            <p:ph type="body" idx="1"/>
          </p:nvPr>
        </p:nvSpPr>
        <p:spPr>
          <a:xfrm>
            <a:off x="685801" y="2142067"/>
            <a:ext cx="10131300" cy="3649200"/>
          </a:xfrm>
          <a:prstGeom prst="rect">
            <a:avLst/>
          </a:prstGeom>
        </p:spPr>
        <p:txBody>
          <a:bodyPr wrap="square" lIns="91425" tIns="91425" rIns="91425" bIns="91425" anchor="ctr" anchorCtr="0">
            <a:noAutofit/>
          </a:bodyPr>
          <a:lstStyle/>
          <a:p>
            <a:pPr lvl="0" rtl="0">
              <a:spcBef>
                <a:spcPts val="0"/>
              </a:spcBef>
              <a:buNone/>
            </a:pPr>
            <a:endParaRPr/>
          </a:p>
        </p:txBody>
      </p:sp>
      <p:pic>
        <p:nvPicPr>
          <p:cNvPr id="251" name="Shape 251"/>
          <p:cNvPicPr preferRelativeResize="0"/>
          <p:nvPr/>
        </p:nvPicPr>
        <p:blipFill>
          <a:blip r:embed="rId3">
            <a:alphaModFix/>
          </a:blip>
          <a:stretch>
            <a:fillRect/>
          </a:stretch>
        </p:blipFill>
        <p:spPr>
          <a:xfrm>
            <a:off x="752549" y="1854973"/>
            <a:ext cx="9224453" cy="4892327"/>
          </a:xfrm>
          <a:prstGeom prst="rect">
            <a:avLst/>
          </a:prstGeom>
          <a:noFill/>
          <a:ln>
            <a:noFill/>
          </a:ln>
        </p:spPr>
      </p:pic>
    </p:spTree>
    <p:extLst>
      <p:ext uri="{BB962C8B-B14F-4D97-AF65-F5344CB8AC3E}">
        <p14:creationId xmlns:p14="http://schemas.microsoft.com/office/powerpoint/2010/main" val="3845537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685801" y="609600"/>
            <a:ext cx="10131300" cy="1456200"/>
          </a:xfrm>
          <a:prstGeom prst="rect">
            <a:avLst/>
          </a:prstGeom>
        </p:spPr>
        <p:txBody>
          <a:bodyPr wrap="square" lIns="91425" tIns="91425" rIns="91425" bIns="91425" anchor="ctr" anchorCtr="0">
            <a:noAutofit/>
          </a:bodyPr>
          <a:lstStyle/>
          <a:p>
            <a:pPr lvl="0" rtl="0">
              <a:spcBef>
                <a:spcPts val="0"/>
              </a:spcBef>
              <a:buNone/>
            </a:pPr>
            <a:r>
              <a:rPr lang="en-US"/>
              <a:t>Sprint 2 - Porting and Renaming Models, Handlers, Parsers </a:t>
            </a:r>
          </a:p>
        </p:txBody>
      </p:sp>
      <p:sp>
        <p:nvSpPr>
          <p:cNvPr id="266" name="Shape 266"/>
          <p:cNvSpPr txBox="1">
            <a:spLocks noGrp="1"/>
          </p:cNvSpPr>
          <p:nvPr>
            <p:ph type="body" idx="1"/>
          </p:nvPr>
        </p:nvSpPr>
        <p:spPr>
          <a:xfrm>
            <a:off x="685801" y="2142067"/>
            <a:ext cx="10131300" cy="3649200"/>
          </a:xfrm>
          <a:prstGeom prst="rect">
            <a:avLst/>
          </a:prstGeom>
        </p:spPr>
        <p:txBody>
          <a:bodyPr wrap="square" lIns="91425" tIns="91425" rIns="91425" bIns="91425" anchor="ctr" anchorCtr="0">
            <a:noAutofit/>
          </a:bodyPr>
          <a:lstStyle/>
          <a:p>
            <a:pPr lvl="0" rtl="0">
              <a:spcBef>
                <a:spcPts val="0"/>
              </a:spcBef>
              <a:buNone/>
            </a:pPr>
            <a:endParaRPr/>
          </a:p>
        </p:txBody>
      </p:sp>
      <p:pic>
        <p:nvPicPr>
          <p:cNvPr id="267" name="Shape 267"/>
          <p:cNvPicPr preferRelativeResize="0"/>
          <p:nvPr/>
        </p:nvPicPr>
        <p:blipFill>
          <a:blip r:embed="rId3">
            <a:alphaModFix/>
          </a:blip>
          <a:stretch>
            <a:fillRect/>
          </a:stretch>
        </p:blipFill>
        <p:spPr>
          <a:xfrm>
            <a:off x="223400" y="2065788"/>
            <a:ext cx="11056099" cy="1456200"/>
          </a:xfrm>
          <a:prstGeom prst="rect">
            <a:avLst/>
          </a:prstGeom>
          <a:noFill/>
          <a:ln>
            <a:noFill/>
          </a:ln>
        </p:spPr>
      </p:pic>
      <p:pic>
        <p:nvPicPr>
          <p:cNvPr id="268" name="Shape 268"/>
          <p:cNvPicPr preferRelativeResize="0"/>
          <p:nvPr/>
        </p:nvPicPr>
        <p:blipFill>
          <a:blip r:embed="rId4">
            <a:alphaModFix/>
          </a:blip>
          <a:stretch>
            <a:fillRect/>
          </a:stretch>
        </p:blipFill>
        <p:spPr>
          <a:xfrm>
            <a:off x="223400" y="3598263"/>
            <a:ext cx="11056099" cy="3187900"/>
          </a:xfrm>
          <a:prstGeom prst="rect">
            <a:avLst/>
          </a:prstGeom>
          <a:noFill/>
          <a:ln>
            <a:noFill/>
          </a:ln>
        </p:spPr>
      </p:pic>
    </p:spTree>
    <p:extLst>
      <p:ext uri="{BB962C8B-B14F-4D97-AF65-F5344CB8AC3E}">
        <p14:creationId xmlns:p14="http://schemas.microsoft.com/office/powerpoint/2010/main" val="2644700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5F65CD9-825D-44BD-8681-D42D260D4C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2F64C47-BE0B-4DA4-A62F-C6922DD2082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7B00BBA-F288-4AFE-B7BA-521FC001E48E}"/>
              </a:ext>
            </a:extLst>
          </p:cNvPr>
          <p:cNvSpPr>
            <a:spLocks noGrp="1"/>
          </p:cNvSpPr>
          <p:nvPr>
            <p:ph type="title"/>
          </p:nvPr>
        </p:nvSpPr>
        <p:spPr>
          <a:xfrm>
            <a:off x="685801" y="643466"/>
            <a:ext cx="2590799" cy="4995333"/>
          </a:xfrm>
        </p:spPr>
        <p:txBody>
          <a:bodyPr>
            <a:normAutofit/>
          </a:bodyPr>
          <a:lstStyle/>
          <a:p>
            <a:r>
              <a:rPr lang="en-US">
                <a:solidFill>
                  <a:srgbClr val="FFFFFF"/>
                </a:solidFill>
              </a:rPr>
              <a:t>agenda</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7283758"/>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527358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685801" y="609600"/>
            <a:ext cx="10131300" cy="1456200"/>
          </a:xfrm>
          <a:prstGeom prst="rect">
            <a:avLst/>
          </a:prstGeom>
        </p:spPr>
        <p:txBody>
          <a:bodyPr wrap="square" lIns="91425" tIns="91425" rIns="91425" bIns="91425" anchor="ctr" anchorCtr="0">
            <a:noAutofit/>
          </a:bodyPr>
          <a:lstStyle/>
          <a:p>
            <a:pPr lvl="0">
              <a:spcBef>
                <a:spcPts val="0"/>
              </a:spcBef>
              <a:buClr>
                <a:schemeClr val="dk1"/>
              </a:buClr>
              <a:buSzPct val="30555"/>
              <a:buFont typeface="Arial"/>
              <a:buNone/>
            </a:pPr>
            <a:r>
              <a:rPr lang="en-US"/>
              <a:t>Sprint 2 - Porting and Renaming Models, Handlers, Parsers </a:t>
            </a:r>
          </a:p>
          <a:p>
            <a:pPr lvl="0" rtl="0">
              <a:spcBef>
                <a:spcPts val="0"/>
              </a:spcBef>
              <a:buNone/>
            </a:pPr>
            <a:r>
              <a:rPr lang="en-US"/>
              <a:t> </a:t>
            </a:r>
          </a:p>
        </p:txBody>
      </p:sp>
      <p:sp>
        <p:nvSpPr>
          <p:cNvPr id="275" name="Shape 275"/>
          <p:cNvSpPr txBox="1">
            <a:spLocks noGrp="1"/>
          </p:cNvSpPr>
          <p:nvPr>
            <p:ph type="body" idx="1"/>
          </p:nvPr>
        </p:nvSpPr>
        <p:spPr>
          <a:xfrm>
            <a:off x="685801" y="2142067"/>
            <a:ext cx="10131300" cy="3649200"/>
          </a:xfrm>
          <a:prstGeom prst="rect">
            <a:avLst/>
          </a:prstGeom>
        </p:spPr>
        <p:txBody>
          <a:bodyPr wrap="square" lIns="91425" tIns="91425" rIns="91425" bIns="91425" anchor="ctr" anchorCtr="0">
            <a:noAutofit/>
          </a:bodyPr>
          <a:lstStyle/>
          <a:p>
            <a:pPr marL="457200" lvl="0" indent="-342900" rtl="0">
              <a:spcBef>
                <a:spcPts val="0"/>
              </a:spcBef>
              <a:buSzPct val="100000"/>
            </a:pPr>
            <a:r>
              <a:rPr lang="en-US" dirty="0"/>
              <a:t>Some nomenclature changes, to infuse a strong flavor of </a:t>
            </a:r>
            <a:r>
              <a:rPr lang="en-US" dirty="0" err="1"/>
              <a:t>Gamefulness</a:t>
            </a:r>
            <a:r>
              <a:rPr lang="en-US" dirty="0"/>
              <a:t> even in the back-end code:</a:t>
            </a:r>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dirty="0"/>
          </a:p>
        </p:txBody>
      </p:sp>
      <p:graphicFrame>
        <p:nvGraphicFramePr>
          <p:cNvPr id="276" name="Shape 276"/>
          <p:cNvGraphicFramePr/>
          <p:nvPr>
            <p:extLst>
              <p:ext uri="{D42A27DB-BD31-4B8C-83A1-F6EECF244321}">
                <p14:modId xmlns:p14="http://schemas.microsoft.com/office/powerpoint/2010/main" val="2790542339"/>
              </p:ext>
            </p:extLst>
          </p:nvPr>
        </p:nvGraphicFramePr>
        <p:xfrm>
          <a:off x="952500" y="3048000"/>
          <a:ext cx="10287000" cy="3474510"/>
        </p:xfrm>
        <a:graphic>
          <a:graphicData uri="http://schemas.openxmlformats.org/drawingml/2006/table">
            <a:tbl>
              <a:tblPr>
                <a:noFill/>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lvl="0">
                        <a:spcBef>
                          <a:spcPts val="0"/>
                        </a:spcBef>
                        <a:buNone/>
                      </a:pPr>
                      <a:r>
                        <a:rPr lang="en-US" b="1"/>
                        <a:t>SAGE Assessment Server (Go)</a:t>
                      </a:r>
                    </a:p>
                  </a:txBody>
                  <a:tcPr marL="91425" marR="91425" marT="91425" marB="91425">
                    <a:solidFill>
                      <a:srgbClr val="CCCCCC"/>
                    </a:solidFill>
                  </a:tcPr>
                </a:tc>
                <a:tc>
                  <a:txBody>
                    <a:bodyPr/>
                    <a:lstStyle/>
                    <a:p>
                      <a:pPr lvl="0">
                        <a:spcBef>
                          <a:spcPts val="0"/>
                        </a:spcBef>
                        <a:buNone/>
                      </a:pPr>
                      <a:r>
                        <a:rPr lang="en-US" b="1"/>
                        <a:t>SAGE Assessment Server (Node.js)</a:t>
                      </a: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lvl="0">
                        <a:spcBef>
                          <a:spcPts val="0"/>
                        </a:spcBef>
                        <a:buNone/>
                      </a:pPr>
                      <a:r>
                        <a:rPr lang="en-US">
                          <a:solidFill>
                            <a:schemeClr val="lt1"/>
                          </a:solidFill>
                        </a:rPr>
                        <a:t>Project</a:t>
                      </a:r>
                    </a:p>
                  </a:txBody>
                  <a:tcPr marL="91425" marR="91425" marT="91425" marB="91425"/>
                </a:tc>
                <a:tc>
                  <a:txBody>
                    <a:bodyPr/>
                    <a:lstStyle/>
                    <a:p>
                      <a:pPr lvl="0">
                        <a:spcBef>
                          <a:spcPts val="0"/>
                        </a:spcBef>
                        <a:buNone/>
                      </a:pPr>
                      <a:r>
                        <a:rPr lang="en-US">
                          <a:solidFill>
                            <a:schemeClr val="lt1"/>
                          </a:solidFill>
                        </a:rPr>
                        <a:t>Game</a:t>
                      </a:r>
                    </a:p>
                  </a:txBody>
                  <a:tcPr marL="91425" marR="91425" marT="91425" marB="91425"/>
                </a:tc>
                <a:extLst>
                  <a:ext uri="{0D108BD9-81ED-4DB2-BD59-A6C34878D82A}">
                    <a16:rowId xmlns:a16="http://schemas.microsoft.com/office/drawing/2014/main" val="10001"/>
                  </a:ext>
                </a:extLst>
              </a:tr>
              <a:tr h="381000">
                <a:tc>
                  <a:txBody>
                    <a:bodyPr/>
                    <a:lstStyle/>
                    <a:p>
                      <a:pPr lvl="0" rtl="0">
                        <a:spcBef>
                          <a:spcPts val="0"/>
                        </a:spcBef>
                        <a:buNone/>
                      </a:pPr>
                      <a:r>
                        <a:rPr lang="en-US">
                          <a:solidFill>
                            <a:schemeClr val="lt1"/>
                          </a:solidFill>
                        </a:rPr>
                        <a:t>Assessment</a:t>
                      </a:r>
                    </a:p>
                  </a:txBody>
                  <a:tcPr marL="91425" marR="91425" marT="91425" marB="91425"/>
                </a:tc>
                <a:tc>
                  <a:txBody>
                    <a:bodyPr/>
                    <a:lstStyle/>
                    <a:p>
                      <a:pPr lvl="0" rtl="0">
                        <a:spcBef>
                          <a:spcPts val="0"/>
                        </a:spcBef>
                        <a:buNone/>
                      </a:pPr>
                      <a:r>
                        <a:rPr lang="en-US">
                          <a:solidFill>
                            <a:schemeClr val="lt1"/>
                          </a:solidFill>
                        </a:rPr>
                        <a:t>GameObjective - FormativeAssessment</a:t>
                      </a:r>
                    </a:p>
                  </a:txBody>
                  <a:tcPr marL="91425" marR="91425" marT="91425" marB="91425"/>
                </a:tc>
                <a:extLst>
                  <a:ext uri="{0D108BD9-81ED-4DB2-BD59-A6C34878D82A}">
                    <a16:rowId xmlns:a16="http://schemas.microsoft.com/office/drawing/2014/main" val="10002"/>
                  </a:ext>
                </a:extLst>
              </a:tr>
              <a:tr h="381000">
                <a:tc>
                  <a:txBody>
                    <a:bodyPr/>
                    <a:lstStyle/>
                    <a:p>
                      <a:pPr lvl="0" rtl="0">
                        <a:spcBef>
                          <a:spcPts val="0"/>
                        </a:spcBef>
                        <a:buNone/>
                      </a:pPr>
                      <a:r>
                        <a:rPr lang="en-US">
                          <a:solidFill>
                            <a:schemeClr val="lt1"/>
                          </a:solidFill>
                        </a:rPr>
                        <a:t>Progress</a:t>
                      </a:r>
                    </a:p>
                  </a:txBody>
                  <a:tcPr marL="91425" marR="91425" marT="91425" marB="91425"/>
                </a:tc>
                <a:tc>
                  <a:txBody>
                    <a:bodyPr/>
                    <a:lstStyle/>
                    <a:p>
                      <a:pPr lvl="0" rtl="0">
                        <a:spcBef>
                          <a:spcPts val="0"/>
                        </a:spcBef>
                        <a:buNone/>
                      </a:pPr>
                      <a:r>
                        <a:rPr lang="en-US">
                          <a:solidFill>
                            <a:schemeClr val="lt1"/>
                          </a:solidFill>
                        </a:rPr>
                        <a:t>Progress: Evaluation of CT concepts - Summative Assessment</a:t>
                      </a:r>
                    </a:p>
                  </a:txBody>
                  <a:tcPr marL="91425" marR="91425" marT="91425" marB="91425"/>
                </a:tc>
                <a:extLst>
                  <a:ext uri="{0D108BD9-81ED-4DB2-BD59-A6C34878D82A}">
                    <a16:rowId xmlns:a16="http://schemas.microsoft.com/office/drawing/2014/main" val="10003"/>
                  </a:ext>
                </a:extLst>
              </a:tr>
              <a:tr h="381000">
                <a:tc>
                  <a:txBody>
                    <a:bodyPr/>
                    <a:lstStyle/>
                    <a:p>
                      <a:pPr lvl="0" rtl="0">
                        <a:spcBef>
                          <a:spcPts val="0"/>
                        </a:spcBef>
                        <a:buNone/>
                      </a:pPr>
                      <a:r>
                        <a:rPr lang="en-US">
                          <a:solidFill>
                            <a:schemeClr val="lt1"/>
                          </a:solidFill>
                        </a:rPr>
                        <a:t>Handlers</a:t>
                      </a:r>
                    </a:p>
                  </a:txBody>
                  <a:tcPr marL="91425" marR="91425" marT="91425" marB="91425"/>
                </a:tc>
                <a:tc>
                  <a:txBody>
                    <a:bodyPr/>
                    <a:lstStyle/>
                    <a:p>
                      <a:pPr lvl="0" rtl="0">
                        <a:spcBef>
                          <a:spcPts val="0"/>
                        </a:spcBef>
                        <a:buNone/>
                      </a:pPr>
                      <a:r>
                        <a:rPr lang="en-US">
                          <a:solidFill>
                            <a:schemeClr val="lt1"/>
                          </a:solidFill>
                        </a:rPr>
                        <a:t>Controller (Router)</a:t>
                      </a:r>
                    </a:p>
                  </a:txBody>
                  <a:tcPr marL="91425" marR="91425" marT="91425" marB="91425"/>
                </a:tc>
                <a:extLst>
                  <a:ext uri="{0D108BD9-81ED-4DB2-BD59-A6C34878D82A}">
                    <a16:rowId xmlns:a16="http://schemas.microsoft.com/office/drawing/2014/main" val="10004"/>
                  </a:ext>
                </a:extLst>
              </a:tr>
              <a:tr h="381000">
                <a:tc>
                  <a:txBody>
                    <a:bodyPr/>
                    <a:lstStyle/>
                    <a:p>
                      <a:pPr lvl="0" rtl="0">
                        <a:spcBef>
                          <a:spcPts val="0"/>
                        </a:spcBef>
                        <a:buNone/>
                      </a:pPr>
                      <a:r>
                        <a:rPr lang="en-US" dirty="0">
                          <a:solidFill>
                            <a:schemeClr val="lt1"/>
                          </a:solidFill>
                        </a:rPr>
                        <a:t>-</a:t>
                      </a:r>
                    </a:p>
                  </a:txBody>
                  <a:tcPr marL="91425" marR="91425" marT="91425" marB="91425"/>
                </a:tc>
                <a:tc>
                  <a:txBody>
                    <a:bodyPr/>
                    <a:lstStyle/>
                    <a:p>
                      <a:pPr lvl="0" rtl="0">
                        <a:spcBef>
                          <a:spcPts val="0"/>
                        </a:spcBef>
                        <a:buNone/>
                      </a:pPr>
                      <a:r>
                        <a:rPr lang="en-US" dirty="0">
                          <a:solidFill>
                            <a:schemeClr val="lt1"/>
                          </a:solidFill>
                        </a:rPr>
                        <a:t>Service</a:t>
                      </a:r>
                    </a:p>
                  </a:txBody>
                  <a:tcPr marL="91425" marR="91425" marT="91425" marB="91425"/>
                </a:tc>
                <a:extLst>
                  <a:ext uri="{0D108BD9-81ED-4DB2-BD59-A6C34878D82A}">
                    <a16:rowId xmlns:a16="http://schemas.microsoft.com/office/drawing/2014/main" val="10005"/>
                  </a:ext>
                </a:extLst>
              </a:tr>
              <a:tr h="381000">
                <a:tc>
                  <a:txBody>
                    <a:bodyPr/>
                    <a:lstStyle/>
                    <a:p>
                      <a:pPr lvl="0" rtl="0">
                        <a:spcBef>
                          <a:spcPts val="0"/>
                        </a:spcBef>
                        <a:buNone/>
                      </a:pPr>
                      <a:r>
                        <a:rPr lang="en-US" dirty="0">
                          <a:solidFill>
                            <a:schemeClr val="lt1"/>
                          </a:solidFill>
                        </a:rPr>
                        <a:t>Visual Assessment Language Editor</a:t>
                      </a:r>
                    </a:p>
                  </a:txBody>
                  <a:tcPr marL="91425" marR="91425" marT="91425" marB="91425"/>
                </a:tc>
                <a:tc>
                  <a:txBody>
                    <a:bodyPr/>
                    <a:lstStyle/>
                    <a:p>
                      <a:pPr lvl="0" rtl="0">
                        <a:spcBef>
                          <a:spcPts val="0"/>
                        </a:spcBef>
                        <a:buNone/>
                      </a:pPr>
                      <a:r>
                        <a:rPr lang="en-US" dirty="0">
                          <a:solidFill>
                            <a:schemeClr val="lt1"/>
                          </a:solidFill>
                        </a:rPr>
                        <a:t>Sages! Game Design Studio</a:t>
                      </a:r>
                    </a:p>
                  </a:txBody>
                  <a:tcPr marL="91425" marR="91425" marT="91425" marB="91425"/>
                </a:tc>
                <a:extLst>
                  <a:ext uri="{0D108BD9-81ED-4DB2-BD59-A6C34878D82A}">
                    <a16:rowId xmlns:a16="http://schemas.microsoft.com/office/drawing/2014/main" val="419928533"/>
                  </a:ext>
                </a:extLst>
              </a:tr>
            </a:tbl>
          </a:graphicData>
        </a:graphic>
      </p:graphicFrame>
    </p:spTree>
    <p:extLst>
      <p:ext uri="{BB962C8B-B14F-4D97-AF65-F5344CB8AC3E}">
        <p14:creationId xmlns:p14="http://schemas.microsoft.com/office/powerpoint/2010/main" val="360279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85801" y="609600"/>
            <a:ext cx="10131300" cy="1456200"/>
          </a:xfrm>
          <a:prstGeom prst="rect">
            <a:avLst/>
          </a:prstGeom>
        </p:spPr>
        <p:txBody>
          <a:bodyPr wrap="square" lIns="91425" tIns="91425" rIns="91425" bIns="91425" anchor="ctr" anchorCtr="0">
            <a:noAutofit/>
          </a:bodyPr>
          <a:lstStyle/>
          <a:p>
            <a:pPr lvl="0" rtl="0">
              <a:spcBef>
                <a:spcPts val="0"/>
              </a:spcBef>
              <a:buNone/>
            </a:pPr>
            <a:r>
              <a:rPr lang="en-US" dirty="0"/>
              <a:t>Sprint 2 - Games and Objectives MongoDB ODM</a:t>
            </a:r>
          </a:p>
          <a:p>
            <a:pPr lvl="0" rtl="0">
              <a:spcBef>
                <a:spcPts val="0"/>
              </a:spcBef>
              <a:buNone/>
            </a:pPr>
            <a:r>
              <a:rPr lang="en-US" dirty="0"/>
              <a:t> </a:t>
            </a:r>
          </a:p>
        </p:txBody>
      </p:sp>
      <p:sp>
        <p:nvSpPr>
          <p:cNvPr id="283" name="Shape 283"/>
          <p:cNvSpPr txBox="1">
            <a:spLocks noGrp="1"/>
          </p:cNvSpPr>
          <p:nvPr>
            <p:ph type="body" idx="1"/>
          </p:nvPr>
        </p:nvSpPr>
        <p:spPr>
          <a:xfrm>
            <a:off x="685801" y="2142067"/>
            <a:ext cx="10131300" cy="3649200"/>
          </a:xfrm>
          <a:prstGeom prst="rect">
            <a:avLst/>
          </a:prstGeom>
        </p:spPr>
        <p:txBody>
          <a:bodyPr wrap="square" lIns="91425" tIns="91425" rIns="91425" bIns="91425" anchor="ctr" anchorCtr="0">
            <a:noAutofit/>
          </a:bodyPr>
          <a:lstStyle/>
          <a:p>
            <a:pPr marL="0" lvl="0" indent="0" rtl="0">
              <a:spcBef>
                <a:spcPts val="0"/>
              </a:spcBef>
              <a:buNone/>
            </a:pPr>
            <a:endParaRPr/>
          </a:p>
        </p:txBody>
      </p:sp>
      <p:pic>
        <p:nvPicPr>
          <p:cNvPr id="284" name="Shape 284"/>
          <p:cNvPicPr preferRelativeResize="0"/>
          <p:nvPr/>
        </p:nvPicPr>
        <p:blipFill>
          <a:blip r:embed="rId3">
            <a:alphaModFix/>
          </a:blip>
          <a:stretch>
            <a:fillRect/>
          </a:stretch>
        </p:blipFill>
        <p:spPr>
          <a:xfrm>
            <a:off x="766725" y="2065800"/>
            <a:ext cx="9380299" cy="4305474"/>
          </a:xfrm>
          <a:prstGeom prst="rect">
            <a:avLst/>
          </a:prstGeom>
          <a:noFill/>
          <a:ln>
            <a:noFill/>
          </a:ln>
        </p:spPr>
      </p:pic>
    </p:spTree>
    <p:extLst>
      <p:ext uri="{BB962C8B-B14F-4D97-AF65-F5344CB8AC3E}">
        <p14:creationId xmlns:p14="http://schemas.microsoft.com/office/powerpoint/2010/main" val="3523931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85801" y="609600"/>
            <a:ext cx="10131300" cy="1456200"/>
          </a:xfrm>
          <a:prstGeom prst="rect">
            <a:avLst/>
          </a:prstGeom>
        </p:spPr>
        <p:txBody>
          <a:bodyPr wrap="square" lIns="91425" tIns="91425" rIns="91425" bIns="91425" anchor="ctr" anchorCtr="0">
            <a:noAutofit/>
          </a:bodyPr>
          <a:lstStyle/>
          <a:p>
            <a:pPr lvl="0" rtl="0">
              <a:spcBef>
                <a:spcPts val="0"/>
              </a:spcBef>
              <a:buNone/>
            </a:pPr>
            <a:r>
              <a:rPr lang="en-US" dirty="0"/>
              <a:t>Sprint 3 – VALE, node, and affinity space integration</a:t>
            </a:r>
          </a:p>
          <a:p>
            <a:pPr lvl="0" rtl="0">
              <a:spcBef>
                <a:spcPts val="0"/>
              </a:spcBef>
              <a:buNone/>
            </a:pPr>
            <a:r>
              <a:rPr lang="en-US" dirty="0"/>
              <a:t> </a:t>
            </a:r>
          </a:p>
        </p:txBody>
      </p:sp>
      <p:sp>
        <p:nvSpPr>
          <p:cNvPr id="283" name="Shape 283"/>
          <p:cNvSpPr txBox="1">
            <a:spLocks noGrp="1"/>
          </p:cNvSpPr>
          <p:nvPr>
            <p:ph type="body" idx="1"/>
          </p:nvPr>
        </p:nvSpPr>
        <p:spPr>
          <a:xfrm>
            <a:off x="685801" y="2142067"/>
            <a:ext cx="10131300" cy="3649200"/>
          </a:xfrm>
          <a:prstGeom prst="rect">
            <a:avLst/>
          </a:prstGeom>
        </p:spPr>
        <p:txBody>
          <a:bodyPr wrap="square" lIns="91425" tIns="91425" rIns="91425" bIns="91425" anchor="ctr" anchorCtr="0">
            <a:noAutofit/>
          </a:bodyPr>
          <a:lstStyle/>
          <a:p>
            <a:r>
              <a:rPr lang="en-US" dirty="0"/>
              <a:t>End-to-end data flow envisioned by past researchers</a:t>
            </a:r>
          </a:p>
          <a:p>
            <a:pPr marL="0" indent="0">
              <a:buNone/>
            </a:pPr>
            <a:r>
              <a:rPr lang="en-US" dirty="0"/>
              <a:t>Is now closer at hand, with capability to transfer new data</a:t>
            </a:r>
          </a:p>
          <a:p>
            <a:pPr marL="0" indent="0">
              <a:buNone/>
            </a:pPr>
            <a:r>
              <a:rPr lang="en-US" dirty="0"/>
              <a:t>elements (timer on/off, timer limit, sage chat bubble, etc.)</a:t>
            </a:r>
            <a:endParaRPr dirty="0"/>
          </a:p>
        </p:txBody>
      </p:sp>
      <p:pic>
        <p:nvPicPr>
          <p:cNvPr id="2" name="Picture 1">
            <a:extLst>
              <a:ext uri="{FF2B5EF4-FFF2-40B4-BE49-F238E27FC236}">
                <a16:creationId xmlns:a16="http://schemas.microsoft.com/office/drawing/2014/main" id="{20D751B5-D766-46E2-9EA7-F3C1DCED3FEE}"/>
              </a:ext>
            </a:extLst>
          </p:cNvPr>
          <p:cNvPicPr>
            <a:picLocks noChangeAspect="1"/>
          </p:cNvPicPr>
          <p:nvPr/>
        </p:nvPicPr>
        <p:blipFill>
          <a:blip r:embed="rId3"/>
          <a:stretch>
            <a:fillRect/>
          </a:stretch>
        </p:blipFill>
        <p:spPr>
          <a:xfrm>
            <a:off x="6400799" y="2493718"/>
            <a:ext cx="4326373" cy="2736339"/>
          </a:xfrm>
          <a:prstGeom prst="rect">
            <a:avLst/>
          </a:prstGeom>
        </p:spPr>
      </p:pic>
    </p:spTree>
    <p:extLst>
      <p:ext uri="{BB962C8B-B14F-4D97-AF65-F5344CB8AC3E}">
        <p14:creationId xmlns:p14="http://schemas.microsoft.com/office/powerpoint/2010/main" val="3371830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Shape 281"/>
        <p:cNvGrpSpPr/>
        <p:nvPr/>
      </p:nvGrpSpPr>
      <p:grpSpPr>
        <a:xfrm>
          <a:off x="0" y="0"/>
          <a:ext cx="0" cy="0"/>
          <a:chOff x="0" y="0"/>
          <a:chExt cx="0" cy="0"/>
        </a:xfrm>
      </p:grpSpPr>
      <p:pic>
        <p:nvPicPr>
          <p:cNvPr id="7" name="Picture 6" descr="A screenshot of a cell phone&#10;&#10;Description generated with high confidence">
            <a:extLst>
              <a:ext uri="{FF2B5EF4-FFF2-40B4-BE49-F238E27FC236}">
                <a16:creationId xmlns:a16="http://schemas.microsoft.com/office/drawing/2014/main" id="{211D6649-9F6D-46FC-8087-F9F43E77DABA}"/>
              </a:ext>
            </a:extLst>
          </p:cNvPr>
          <p:cNvPicPr>
            <a:picLocks noChangeAspect="1"/>
          </p:cNvPicPr>
          <p:nvPr/>
        </p:nvPicPr>
        <p:blipFill rotWithShape="1">
          <a:blip r:embed="rId4"/>
          <a:srcRect/>
          <a:stretch/>
        </p:blipFill>
        <p:spPr>
          <a:xfrm>
            <a:off x="9171744" y="1030289"/>
            <a:ext cx="2166137" cy="1830386"/>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8" name="Picture 7" descr="A screenshot of a social media post&#10;&#10;Description generated with very high confidence">
            <a:extLst>
              <a:ext uri="{FF2B5EF4-FFF2-40B4-BE49-F238E27FC236}">
                <a16:creationId xmlns:a16="http://schemas.microsoft.com/office/drawing/2014/main" id="{B56CEEE0-2BEC-47E8-9C86-E7ABC124EAF9}"/>
              </a:ext>
            </a:extLst>
          </p:cNvPr>
          <p:cNvPicPr>
            <a:picLocks noChangeAspect="1"/>
          </p:cNvPicPr>
          <p:nvPr/>
        </p:nvPicPr>
        <p:blipFill>
          <a:blip r:embed="rId5"/>
          <a:stretch>
            <a:fillRect/>
          </a:stretch>
        </p:blipFill>
        <p:spPr>
          <a:xfrm>
            <a:off x="6109437" y="1206202"/>
            <a:ext cx="2652127" cy="1478560"/>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Picture 5" descr="A screenshot of a social media post&#10;&#10;Description generated with very high confidence">
            <a:extLst>
              <a:ext uri="{FF2B5EF4-FFF2-40B4-BE49-F238E27FC236}">
                <a16:creationId xmlns:a16="http://schemas.microsoft.com/office/drawing/2014/main" id="{A571B2B0-7208-454E-A91D-2014A164DF51}"/>
              </a:ext>
            </a:extLst>
          </p:cNvPr>
          <p:cNvPicPr>
            <a:picLocks noChangeAspect="1"/>
          </p:cNvPicPr>
          <p:nvPr/>
        </p:nvPicPr>
        <p:blipFill rotWithShape="1">
          <a:blip r:embed="rId6"/>
          <a:srcRect/>
          <a:stretch/>
        </p:blipFill>
        <p:spPr>
          <a:xfrm>
            <a:off x="6164328" y="3031808"/>
            <a:ext cx="5367579" cy="279114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82" name="Shape 282"/>
          <p:cNvSpPr txBox="1">
            <a:spLocks noGrp="1"/>
          </p:cNvSpPr>
          <p:nvPr>
            <p:ph type="title"/>
          </p:nvPr>
        </p:nvSpPr>
        <p:spPr>
          <a:xfrm>
            <a:off x="685800" y="1030288"/>
            <a:ext cx="4785744" cy="1035579"/>
          </a:xfrm>
          <a:prstGeom prst="rect">
            <a:avLst/>
          </a:prstGeom>
        </p:spPr>
        <p:txBody>
          <a:bodyPr vert="horz" lIns="91440" tIns="45720" rIns="91440" bIns="45720" rtlCol="0" anchorCtr="0">
            <a:normAutofit/>
          </a:bodyPr>
          <a:lstStyle/>
          <a:p>
            <a:pPr lvl="0">
              <a:lnSpc>
                <a:spcPct val="90000"/>
              </a:lnSpc>
            </a:pPr>
            <a:r>
              <a:rPr lang="en-US" sz="3300"/>
              <a:t>Sprint 4 – gamified </a:t>
            </a:r>
            <a:r>
              <a:rPr lang="en-US" sz="3300" err="1"/>
              <a:t>ui</a:t>
            </a:r>
            <a:r>
              <a:rPr lang="en-US" sz="3300"/>
              <a:t>/</a:t>
            </a:r>
            <a:r>
              <a:rPr lang="en-US" sz="3300" err="1"/>
              <a:t>ux</a:t>
            </a:r>
            <a:endParaRPr lang="en-US" sz="3300"/>
          </a:p>
        </p:txBody>
      </p:sp>
      <p:sp>
        <p:nvSpPr>
          <p:cNvPr id="283" name="Shape 283"/>
          <p:cNvSpPr txBox="1">
            <a:spLocks noGrp="1"/>
          </p:cNvSpPr>
          <p:nvPr>
            <p:ph type="body" idx="1"/>
          </p:nvPr>
        </p:nvSpPr>
        <p:spPr>
          <a:xfrm>
            <a:off x="685800" y="2142067"/>
            <a:ext cx="4785744" cy="3649133"/>
          </a:xfrm>
          <a:prstGeom prst="rect">
            <a:avLst/>
          </a:prstGeom>
        </p:spPr>
        <p:txBody>
          <a:bodyPr vert="horz" lIns="91440" tIns="45720" rIns="91440" bIns="45720" rtlCol="0" anchorCtr="0">
            <a:normAutofit/>
          </a:bodyPr>
          <a:lstStyle/>
          <a:p>
            <a:pPr marL="914400" lvl="2" indent="0">
              <a:buFont typeface="Arial"/>
              <a:buNone/>
            </a:pPr>
            <a:r>
              <a:rPr lang="en-US" b="1" dirty="0"/>
              <a:t>Trying to answer the challenge: </a:t>
            </a:r>
            <a:r>
              <a:rPr lang="en-US" dirty="0"/>
              <a:t>How to present instructional information through a </a:t>
            </a:r>
            <a:r>
              <a:rPr lang="en-US" dirty="0" err="1"/>
              <a:t>gameful</a:t>
            </a:r>
            <a:r>
              <a:rPr lang="en-US" dirty="0"/>
              <a:t>, even addicting User Experience</a:t>
            </a:r>
            <a:endParaRPr lang="en-US" b="1" dirty="0"/>
          </a:p>
        </p:txBody>
      </p:sp>
    </p:spTree>
    <p:extLst>
      <p:ext uri="{BB962C8B-B14F-4D97-AF65-F5344CB8AC3E}">
        <p14:creationId xmlns:p14="http://schemas.microsoft.com/office/powerpoint/2010/main" val="3795294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3" name="Picture 2" descr="A picture containing clipart, window, building&#10;&#10;Description generated with high confidence">
            <a:extLst>
              <a:ext uri="{FF2B5EF4-FFF2-40B4-BE49-F238E27FC236}">
                <a16:creationId xmlns:a16="http://schemas.microsoft.com/office/drawing/2014/main" id="{8FCD9923-C0DB-4E89-B374-5F0EF6E89798}"/>
              </a:ext>
            </a:extLst>
          </p:cNvPr>
          <p:cNvPicPr>
            <a:picLocks noChangeAspect="1"/>
          </p:cNvPicPr>
          <p:nvPr/>
        </p:nvPicPr>
        <p:blipFill rotWithShape="1">
          <a:blip r:embed="rId3"/>
          <a:srcRect r="6081" b="-3"/>
          <a:stretch/>
        </p:blipFill>
        <p:spPr>
          <a:xfrm>
            <a:off x="7590936" y="3516471"/>
            <a:ext cx="3445714" cy="2274728"/>
          </a:xfrm>
          <a:custGeom>
            <a:avLst/>
            <a:gdLst>
              <a:gd name="connsiteX0" fmla="*/ 0 w 3445714"/>
              <a:gd name="connsiteY0" fmla="*/ 0 h 2274728"/>
              <a:gd name="connsiteX1" fmla="*/ 3445714 w 3445714"/>
              <a:gd name="connsiteY1" fmla="*/ 0 h 2274728"/>
              <a:gd name="connsiteX2" fmla="*/ 3445714 w 3445714"/>
              <a:gd name="connsiteY2" fmla="*/ 2123806 h 2274728"/>
              <a:gd name="connsiteX3" fmla="*/ 3294792 w 3445714"/>
              <a:gd name="connsiteY3" fmla="*/ 2274728 h 2274728"/>
              <a:gd name="connsiteX4" fmla="*/ 150922 w 3445714"/>
              <a:gd name="connsiteY4" fmla="*/ 2274728 h 2274728"/>
              <a:gd name="connsiteX5" fmla="*/ 0 w 3445714"/>
              <a:gd name="connsiteY5" fmla="*/ 2123806 h 227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5714" h="2274728">
                <a:moveTo>
                  <a:pt x="0" y="0"/>
                </a:moveTo>
                <a:lnTo>
                  <a:pt x="3445714" y="0"/>
                </a:lnTo>
                <a:lnTo>
                  <a:pt x="3445714" y="2123806"/>
                </a:lnTo>
                <a:cubicBezTo>
                  <a:pt x="3445714" y="2207158"/>
                  <a:pt x="3378144" y="2274728"/>
                  <a:pt x="3294792" y="2274728"/>
                </a:cubicBezTo>
                <a:lnTo>
                  <a:pt x="150922" y="2274728"/>
                </a:lnTo>
                <a:cubicBezTo>
                  <a:pt x="67570" y="2274728"/>
                  <a:pt x="0" y="2207158"/>
                  <a:pt x="0" y="2123806"/>
                </a:cubicBezTo>
                <a:close/>
              </a:path>
            </a:pathLst>
          </a:custGeom>
          <a:ln w="50800" cap="sq" cmpd="dbl">
            <a:noFill/>
            <a:miter lim="800000"/>
          </a:ln>
          <a:effectLst/>
        </p:spPr>
      </p:pic>
      <p:pic>
        <p:nvPicPr>
          <p:cNvPr id="5" name="Picture 4" descr="A picture containing container, box&#10;&#10;Description generated with high confidence">
            <a:extLst>
              <a:ext uri="{FF2B5EF4-FFF2-40B4-BE49-F238E27FC236}">
                <a16:creationId xmlns:a16="http://schemas.microsoft.com/office/drawing/2014/main" id="{EAF1E522-1251-440F-AA45-A31EE2AFC6D8}"/>
              </a:ext>
            </a:extLst>
          </p:cNvPr>
          <p:cNvPicPr>
            <a:picLocks noChangeAspect="1"/>
          </p:cNvPicPr>
          <p:nvPr/>
        </p:nvPicPr>
        <p:blipFill rotWithShape="1">
          <a:blip r:embed="rId4"/>
          <a:srcRect t="2921" r="-3" b="-3"/>
          <a:stretch/>
        </p:blipFill>
        <p:spPr>
          <a:xfrm>
            <a:off x="7590936" y="990601"/>
            <a:ext cx="3445714" cy="2374995"/>
          </a:xfrm>
          <a:custGeom>
            <a:avLst/>
            <a:gdLst>
              <a:gd name="connsiteX0" fmla="*/ 150922 w 3445714"/>
              <a:gd name="connsiteY0" fmla="*/ 0 h 2374995"/>
              <a:gd name="connsiteX1" fmla="*/ 3294792 w 3445714"/>
              <a:gd name="connsiteY1" fmla="*/ 0 h 2374995"/>
              <a:gd name="connsiteX2" fmla="*/ 3445714 w 3445714"/>
              <a:gd name="connsiteY2" fmla="*/ 150922 h 2374995"/>
              <a:gd name="connsiteX3" fmla="*/ 3445714 w 3445714"/>
              <a:gd name="connsiteY3" fmla="*/ 2374995 h 2374995"/>
              <a:gd name="connsiteX4" fmla="*/ 0 w 3445714"/>
              <a:gd name="connsiteY4" fmla="*/ 2374995 h 2374995"/>
              <a:gd name="connsiteX5" fmla="*/ 0 w 3445714"/>
              <a:gd name="connsiteY5" fmla="*/ 150922 h 2374995"/>
              <a:gd name="connsiteX6" fmla="*/ 150922 w 3445714"/>
              <a:gd name="connsiteY6" fmla="*/ 0 h 237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5714" h="2374995">
                <a:moveTo>
                  <a:pt x="150922" y="0"/>
                </a:moveTo>
                <a:lnTo>
                  <a:pt x="3294792" y="0"/>
                </a:lnTo>
                <a:cubicBezTo>
                  <a:pt x="3378144" y="0"/>
                  <a:pt x="3445714" y="67570"/>
                  <a:pt x="3445714" y="150922"/>
                </a:cubicBezTo>
                <a:lnTo>
                  <a:pt x="3445714" y="2374995"/>
                </a:lnTo>
                <a:lnTo>
                  <a:pt x="0" y="2374995"/>
                </a:lnTo>
                <a:lnTo>
                  <a:pt x="0" y="150922"/>
                </a:lnTo>
                <a:cubicBezTo>
                  <a:pt x="0" y="67570"/>
                  <a:pt x="67570" y="0"/>
                  <a:pt x="150922" y="0"/>
                </a:cubicBezTo>
                <a:close/>
              </a:path>
            </a:pathLst>
          </a:custGeom>
          <a:ln w="50800" cap="sq" cmpd="dbl">
            <a:noFill/>
            <a:miter lim="800000"/>
          </a:ln>
          <a:effectLst/>
        </p:spPr>
      </p:pic>
      <p:sp>
        <p:nvSpPr>
          <p:cNvPr id="282" name="Shape 282"/>
          <p:cNvSpPr txBox="1">
            <a:spLocks noGrp="1"/>
          </p:cNvSpPr>
          <p:nvPr>
            <p:ph type="title"/>
          </p:nvPr>
        </p:nvSpPr>
        <p:spPr>
          <a:xfrm>
            <a:off x="685801" y="990599"/>
            <a:ext cx="6282267" cy="1075268"/>
          </a:xfrm>
          <a:prstGeom prst="rect">
            <a:avLst/>
          </a:prstGeom>
        </p:spPr>
        <p:txBody>
          <a:bodyPr lIns="91425" tIns="91425" rIns="91425" bIns="91425" anchorCtr="0">
            <a:normAutofit/>
          </a:bodyPr>
          <a:lstStyle/>
          <a:p>
            <a:pPr lvl="0" rtl="0">
              <a:spcBef>
                <a:spcPts val="0"/>
              </a:spcBef>
              <a:buNone/>
            </a:pPr>
            <a:r>
              <a:rPr lang="en-US" dirty="0"/>
              <a:t>Sprint 4 – gamified </a:t>
            </a:r>
            <a:r>
              <a:rPr lang="en-US" dirty="0" err="1"/>
              <a:t>ui</a:t>
            </a:r>
            <a:r>
              <a:rPr lang="en-US" dirty="0"/>
              <a:t> and </a:t>
            </a:r>
            <a:r>
              <a:rPr lang="en-US" dirty="0" err="1"/>
              <a:t>ux</a:t>
            </a:r>
            <a:endParaRPr lang="en-US" dirty="0"/>
          </a:p>
        </p:txBody>
      </p:sp>
      <p:sp>
        <p:nvSpPr>
          <p:cNvPr id="283" name="Shape 283"/>
          <p:cNvSpPr txBox="1">
            <a:spLocks noGrp="1"/>
          </p:cNvSpPr>
          <p:nvPr>
            <p:ph type="body" idx="1"/>
          </p:nvPr>
        </p:nvSpPr>
        <p:spPr>
          <a:xfrm>
            <a:off x="685801" y="2142067"/>
            <a:ext cx="6282267" cy="3649131"/>
          </a:xfrm>
          <a:prstGeom prst="rect">
            <a:avLst/>
          </a:prstGeom>
        </p:spPr>
        <p:txBody>
          <a:bodyPr lIns="91425" tIns="91425" rIns="91425" bIns="91425" anchorCtr="0">
            <a:normAutofit/>
          </a:bodyPr>
          <a:lstStyle/>
          <a:p>
            <a:pPr>
              <a:lnSpc>
                <a:spcPct val="90000"/>
              </a:lnSpc>
            </a:pPr>
            <a:endParaRPr lang="en-US" sz="1400" dirty="0"/>
          </a:p>
          <a:p>
            <a:pPr>
              <a:lnSpc>
                <a:spcPct val="90000"/>
              </a:lnSpc>
            </a:pPr>
            <a:endParaRPr lang="en-US" sz="1400" dirty="0"/>
          </a:p>
          <a:p>
            <a:pPr>
              <a:lnSpc>
                <a:spcPct val="90000"/>
              </a:lnSpc>
            </a:pPr>
            <a:r>
              <a:rPr lang="en-US" sz="1400" dirty="0"/>
              <a:t>Possible Game name: Sages!</a:t>
            </a:r>
          </a:p>
          <a:p>
            <a:pPr>
              <a:lnSpc>
                <a:spcPct val="90000"/>
              </a:lnSpc>
            </a:pPr>
            <a:r>
              <a:rPr lang="en-US" sz="1400" dirty="0"/>
              <a:t>Quests as Stages/Levels, each having its own Sage as the Boss of that Stage (similar to Bowser and his sons in Super Mario, or stage bosses in Mega Man)</a:t>
            </a:r>
          </a:p>
          <a:p>
            <a:pPr lvl="1">
              <a:lnSpc>
                <a:spcPct val="90000"/>
              </a:lnSpc>
            </a:pPr>
            <a:r>
              <a:rPr lang="en-US" sz="1400" dirty="0"/>
              <a:t>Example: Sage of Recursion, the Loopy Sage, Sage of Data, each with its own personality, character design, “</a:t>
            </a:r>
            <a:r>
              <a:rPr lang="en-US" sz="1400" dirty="0" err="1"/>
              <a:t>pecial</a:t>
            </a:r>
            <a:r>
              <a:rPr lang="en-US" sz="1400" dirty="0"/>
              <a:t> powers/moves”, speech pattern, and idiosyncrasies</a:t>
            </a:r>
          </a:p>
          <a:p>
            <a:pPr>
              <a:lnSpc>
                <a:spcPct val="90000"/>
              </a:lnSpc>
            </a:pPr>
            <a:r>
              <a:rPr lang="en-US" sz="1400" dirty="0"/>
              <a:t>Minimize clutter and text in the UI</a:t>
            </a:r>
          </a:p>
          <a:p>
            <a:pPr lvl="1">
              <a:lnSpc>
                <a:spcPct val="90000"/>
              </a:lnSpc>
            </a:pPr>
            <a:r>
              <a:rPr lang="en-US" sz="1400" dirty="0"/>
              <a:t>Gamify the assessment result by renaming them as “SAGE orb”</a:t>
            </a:r>
          </a:p>
          <a:p>
            <a:pPr marL="914400" lvl="2" indent="0">
              <a:lnSpc>
                <a:spcPct val="90000"/>
              </a:lnSpc>
              <a:buNone/>
            </a:pPr>
            <a:endParaRPr lang="en-US" dirty="0"/>
          </a:p>
        </p:txBody>
      </p:sp>
    </p:spTree>
    <p:extLst>
      <p:ext uri="{BB962C8B-B14F-4D97-AF65-F5344CB8AC3E}">
        <p14:creationId xmlns:p14="http://schemas.microsoft.com/office/powerpoint/2010/main" val="149366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Shape 281"/>
        <p:cNvGrpSpPr/>
        <p:nvPr/>
      </p:nvGrpSpPr>
      <p:grpSpPr>
        <a:xfrm>
          <a:off x="0" y="0"/>
          <a:ext cx="0" cy="0"/>
          <a:chOff x="0" y="0"/>
          <a:chExt cx="0" cy="0"/>
        </a:xfrm>
      </p:grpSpPr>
      <p:pic>
        <p:nvPicPr>
          <p:cNvPr id="2" name="Picture 1">
            <a:extLst>
              <a:ext uri="{FF2B5EF4-FFF2-40B4-BE49-F238E27FC236}">
                <a16:creationId xmlns:a16="http://schemas.microsoft.com/office/drawing/2014/main" id="{97D8F25C-C5DE-43D4-9AC8-5FB898E64BB3}"/>
              </a:ext>
            </a:extLst>
          </p:cNvPr>
          <p:cNvPicPr>
            <a:picLocks noChangeAspect="1"/>
          </p:cNvPicPr>
          <p:nvPr/>
        </p:nvPicPr>
        <p:blipFill>
          <a:blip r:embed="rId4"/>
          <a:stretch>
            <a:fillRect/>
          </a:stretch>
        </p:blipFill>
        <p:spPr>
          <a:xfrm>
            <a:off x="8060484" y="1033005"/>
            <a:ext cx="3445714" cy="418931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82" name="Shape 282"/>
          <p:cNvSpPr txBox="1">
            <a:spLocks noGrp="1"/>
          </p:cNvSpPr>
          <p:nvPr>
            <p:ph type="title"/>
          </p:nvPr>
        </p:nvSpPr>
        <p:spPr>
          <a:xfrm>
            <a:off x="685802" y="609600"/>
            <a:ext cx="6282266" cy="1456267"/>
          </a:xfrm>
          <a:prstGeom prst="rect">
            <a:avLst/>
          </a:prstGeom>
        </p:spPr>
        <p:txBody>
          <a:bodyPr lIns="91425" tIns="91425" rIns="91425" bIns="91425" anchorCtr="0">
            <a:normAutofit/>
          </a:bodyPr>
          <a:lstStyle/>
          <a:p>
            <a:pPr lvl="0" rtl="0">
              <a:spcBef>
                <a:spcPts val="0"/>
              </a:spcBef>
              <a:buNone/>
            </a:pPr>
            <a:r>
              <a:rPr lang="en-US" dirty="0"/>
              <a:t>Sprint 4 – gamified </a:t>
            </a:r>
            <a:r>
              <a:rPr lang="en-US" dirty="0" err="1"/>
              <a:t>ui</a:t>
            </a:r>
            <a:r>
              <a:rPr lang="en-US" dirty="0"/>
              <a:t> and </a:t>
            </a:r>
            <a:r>
              <a:rPr lang="en-US" dirty="0" err="1"/>
              <a:t>ux</a:t>
            </a:r>
            <a:endParaRPr lang="en-US" dirty="0"/>
          </a:p>
        </p:txBody>
      </p:sp>
      <p:sp>
        <p:nvSpPr>
          <p:cNvPr id="283" name="Shape 283"/>
          <p:cNvSpPr txBox="1">
            <a:spLocks noGrp="1"/>
          </p:cNvSpPr>
          <p:nvPr>
            <p:ph type="body" idx="1"/>
          </p:nvPr>
        </p:nvSpPr>
        <p:spPr>
          <a:xfrm>
            <a:off x="47890" y="1530927"/>
            <a:ext cx="8167254" cy="4585854"/>
          </a:xfrm>
          <a:prstGeom prst="rect">
            <a:avLst/>
          </a:prstGeom>
        </p:spPr>
        <p:txBody>
          <a:bodyPr lIns="91425" tIns="91425" rIns="91425" bIns="91425" anchorCtr="0">
            <a:noAutofit/>
          </a:bodyPr>
          <a:lstStyle/>
          <a:p>
            <a:pPr>
              <a:lnSpc>
                <a:spcPct val="90000"/>
              </a:lnSpc>
            </a:pPr>
            <a:endParaRPr lang="en-US" sz="1400" dirty="0"/>
          </a:p>
          <a:p>
            <a:pPr>
              <a:lnSpc>
                <a:spcPct val="90000"/>
              </a:lnSpc>
            </a:pPr>
            <a:endParaRPr lang="en-US" sz="1400" dirty="0"/>
          </a:p>
          <a:p>
            <a:pPr>
              <a:lnSpc>
                <a:spcPct val="90000"/>
              </a:lnSpc>
            </a:pPr>
            <a:r>
              <a:rPr lang="en-US" sz="1400" dirty="0"/>
              <a:t>Personalizing the Sage as a character to encourage Social, </a:t>
            </a:r>
            <a:r>
              <a:rPr lang="en-US" sz="1400" dirty="0" err="1"/>
              <a:t>Gameful</a:t>
            </a:r>
            <a:r>
              <a:rPr lang="en-US" sz="1400" dirty="0"/>
              <a:t> feel</a:t>
            </a:r>
          </a:p>
          <a:p>
            <a:pPr lvl="1">
              <a:lnSpc>
                <a:spcPct val="90000"/>
              </a:lnSpc>
            </a:pPr>
            <a:r>
              <a:rPr lang="en-US" sz="1400" dirty="0"/>
              <a:t>Chat bubble with customizable, dynamic, periodically updated script from VAL Editor</a:t>
            </a:r>
          </a:p>
          <a:p>
            <a:pPr lvl="1">
              <a:lnSpc>
                <a:spcPct val="90000"/>
              </a:lnSpc>
            </a:pPr>
            <a:r>
              <a:rPr lang="en-US" sz="1400" dirty="0"/>
              <a:t>Presence of a felt-character opens up possibilities and imaginations for </a:t>
            </a:r>
            <a:r>
              <a:rPr lang="en-US" sz="1400" dirty="0" err="1"/>
              <a:t>Gameful</a:t>
            </a:r>
            <a:r>
              <a:rPr lang="en-US" sz="1400" dirty="0"/>
              <a:t> and Addicting </a:t>
            </a:r>
          </a:p>
          <a:p>
            <a:pPr marL="457200" lvl="1" indent="0">
              <a:lnSpc>
                <a:spcPct val="90000"/>
              </a:lnSpc>
              <a:buNone/>
            </a:pPr>
            <a:r>
              <a:rPr lang="en-US" sz="1400" dirty="0"/>
              <a:t>	storylines, drama, comedy, and even action and conflict</a:t>
            </a:r>
          </a:p>
          <a:p>
            <a:pPr lvl="1">
              <a:lnSpc>
                <a:spcPct val="90000"/>
              </a:lnSpc>
            </a:pPr>
            <a:r>
              <a:rPr lang="en-US" sz="1400" dirty="0"/>
              <a:t>Good foil for the functioning of the back-end machine learning algorithms and Intelligent Tutoring features</a:t>
            </a:r>
          </a:p>
          <a:p>
            <a:pPr lvl="1">
              <a:lnSpc>
                <a:spcPct val="90000"/>
              </a:lnSpc>
            </a:pPr>
            <a:r>
              <a:rPr lang="en-US" sz="1400" dirty="0"/>
              <a:t>Add a Timer to add dimension into the gaming experience</a:t>
            </a:r>
          </a:p>
          <a:p>
            <a:pPr lvl="2">
              <a:lnSpc>
                <a:spcPct val="90000"/>
              </a:lnSpc>
            </a:pPr>
            <a:r>
              <a:rPr lang="en-US" dirty="0"/>
              <a:t>Induce a healthy level of “good” tension that is conducive to higher learning rate, creativity, and productivity</a:t>
            </a:r>
          </a:p>
          <a:p>
            <a:pPr lvl="2">
              <a:lnSpc>
                <a:spcPct val="90000"/>
              </a:lnSpc>
            </a:pPr>
            <a:r>
              <a:rPr lang="en-US" dirty="0"/>
              <a:t>Present a gaming challenge that could add </a:t>
            </a:r>
            <a:r>
              <a:rPr lang="en-US" dirty="0" err="1"/>
              <a:t>Gamefulness</a:t>
            </a:r>
            <a:r>
              <a:rPr lang="en-US" dirty="0"/>
              <a:t> through competitiveness</a:t>
            </a:r>
          </a:p>
          <a:p>
            <a:pPr lvl="2">
              <a:lnSpc>
                <a:spcPct val="90000"/>
              </a:lnSpc>
            </a:pPr>
            <a:r>
              <a:rPr lang="en-US" dirty="0"/>
              <a:t>Can be used to Socially display personal and community high-scores using time as a common constraint that establishes a universal benchmark</a:t>
            </a:r>
          </a:p>
          <a:p>
            <a:pPr lvl="3">
              <a:lnSpc>
                <a:spcPct val="90000"/>
              </a:lnSpc>
            </a:pPr>
            <a:r>
              <a:rPr lang="en-US" dirty="0"/>
              <a:t>Also useful in classroom setting, or future SAGE research purposes</a:t>
            </a:r>
          </a:p>
          <a:p>
            <a:pPr lvl="2">
              <a:lnSpc>
                <a:spcPct val="90000"/>
              </a:lnSpc>
            </a:pPr>
            <a:r>
              <a:rPr lang="en-US" dirty="0"/>
              <a:t>Adds another metric/feature/variable for progress tracker, analytics and machine learning algorithms</a:t>
            </a:r>
          </a:p>
          <a:p>
            <a:pPr marL="914400" lvl="2" indent="0">
              <a:lnSpc>
                <a:spcPct val="90000"/>
              </a:lnSpc>
              <a:buNone/>
            </a:pPr>
            <a:endParaRPr lang="en-US" dirty="0"/>
          </a:p>
          <a:p>
            <a:pPr marL="914400" lvl="2" indent="0">
              <a:lnSpc>
                <a:spcPct val="90000"/>
              </a:lnSpc>
              <a:buNone/>
            </a:pPr>
            <a:endParaRPr lang="en-US" dirty="0"/>
          </a:p>
        </p:txBody>
      </p:sp>
    </p:spTree>
    <p:extLst>
      <p:ext uri="{BB962C8B-B14F-4D97-AF65-F5344CB8AC3E}">
        <p14:creationId xmlns:p14="http://schemas.microsoft.com/office/powerpoint/2010/main" val="238140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685801" y="609600"/>
            <a:ext cx="10131300" cy="1456200"/>
          </a:xfrm>
          <a:prstGeom prst="rect">
            <a:avLst/>
          </a:prstGeom>
        </p:spPr>
        <p:txBody>
          <a:bodyPr wrap="square" lIns="91425" tIns="91425" rIns="91425" bIns="91425" anchor="ctr" anchorCtr="0">
            <a:noAutofit/>
          </a:bodyPr>
          <a:lstStyle/>
          <a:p>
            <a:pPr lvl="0">
              <a:spcBef>
                <a:spcPts val="0"/>
              </a:spcBef>
              <a:buNone/>
            </a:pPr>
            <a:r>
              <a:rPr lang="en-US"/>
              <a:t>Looking Ahead</a:t>
            </a:r>
          </a:p>
        </p:txBody>
      </p:sp>
      <p:sp>
        <p:nvSpPr>
          <p:cNvPr id="291" name="Shape 291"/>
          <p:cNvSpPr txBox="1">
            <a:spLocks noGrp="1"/>
          </p:cNvSpPr>
          <p:nvPr>
            <p:ph type="body" idx="1"/>
          </p:nvPr>
        </p:nvSpPr>
        <p:spPr>
          <a:xfrm>
            <a:off x="685801" y="2142067"/>
            <a:ext cx="10131300" cy="3649200"/>
          </a:xfrm>
          <a:prstGeom prst="rect">
            <a:avLst/>
          </a:prstGeom>
        </p:spPr>
        <p:txBody>
          <a:bodyPr wrap="square" lIns="91425" tIns="91425" rIns="91425" bIns="91425" anchor="ctr" anchorCtr="0">
            <a:noAutofit/>
          </a:bodyPr>
          <a:lstStyle/>
          <a:p>
            <a:pPr marL="457200" lvl="0" indent="-342900" rtl="0">
              <a:lnSpc>
                <a:spcPct val="90000"/>
              </a:lnSpc>
              <a:spcBef>
                <a:spcPts val="0"/>
              </a:spcBef>
              <a:spcAft>
                <a:spcPts val="0"/>
              </a:spcAft>
              <a:buSzPct val="100000"/>
            </a:pPr>
            <a:r>
              <a:rPr lang="en-US" dirty="0"/>
              <a:t>Complete the integration between SAGE-scratch, SAGE-node, and SAGE-Affinity Space</a:t>
            </a:r>
          </a:p>
          <a:p>
            <a:pPr marL="914400" lvl="1" indent="-342900">
              <a:lnSpc>
                <a:spcPct val="90000"/>
              </a:lnSpc>
              <a:spcAft>
                <a:spcPts val="0"/>
              </a:spcAft>
            </a:pPr>
            <a:r>
              <a:rPr lang="en-US" dirty="0"/>
              <a:t>Put Sage bar into a standalone sidebar</a:t>
            </a:r>
          </a:p>
          <a:p>
            <a:pPr marL="914400" lvl="1" indent="-342900">
              <a:lnSpc>
                <a:spcPct val="90000"/>
              </a:lnSpc>
              <a:spcAft>
                <a:spcPts val="0"/>
              </a:spcAft>
            </a:pPr>
            <a:r>
              <a:rPr lang="en-US" dirty="0"/>
              <a:t>Add a Sages! Game banner header in the main Affinity Space view </a:t>
            </a:r>
          </a:p>
          <a:p>
            <a:pPr marL="914400" lvl="1" indent="-342900">
              <a:lnSpc>
                <a:spcPct val="90000"/>
              </a:lnSpc>
              <a:spcAft>
                <a:spcPts val="0"/>
              </a:spcAft>
            </a:pPr>
            <a:r>
              <a:rPr lang="en-US" dirty="0"/>
              <a:t>Create skins to allow interchangeable objects and elements</a:t>
            </a:r>
          </a:p>
          <a:p>
            <a:pPr marL="457200" lvl="0" indent="-342900" rtl="0">
              <a:lnSpc>
                <a:spcPct val="90000"/>
              </a:lnSpc>
              <a:spcBef>
                <a:spcPts val="0"/>
              </a:spcBef>
              <a:spcAft>
                <a:spcPts val="0"/>
              </a:spcAft>
              <a:buSzPct val="100000"/>
            </a:pPr>
            <a:r>
              <a:rPr lang="en-US" dirty="0"/>
              <a:t>Enable periodic updates of game into SAGE-node and Assessment Results into SAGE-Affinity Space</a:t>
            </a:r>
          </a:p>
          <a:p>
            <a:pPr marL="457200" lvl="0" indent="-342900" rtl="0">
              <a:lnSpc>
                <a:spcPct val="90000"/>
              </a:lnSpc>
              <a:spcBef>
                <a:spcPts val="0"/>
              </a:spcBef>
              <a:spcAft>
                <a:spcPts val="0"/>
              </a:spcAft>
              <a:buSzPct val="100000"/>
            </a:pPr>
            <a:r>
              <a:rPr lang="en-US" dirty="0"/>
              <a:t>Add Set Suggested Timer in Visual Assessment Editor</a:t>
            </a:r>
          </a:p>
          <a:p>
            <a:pPr marL="457200" lvl="0" indent="-342900" rtl="0">
              <a:lnSpc>
                <a:spcPct val="90000"/>
              </a:lnSpc>
              <a:spcBef>
                <a:spcPts val="0"/>
              </a:spcBef>
              <a:spcAft>
                <a:spcPts val="0"/>
              </a:spcAft>
              <a:buSzPct val="100000"/>
            </a:pPr>
            <a:r>
              <a:rPr lang="en-US" dirty="0"/>
              <a:t>Add </a:t>
            </a:r>
            <a:r>
              <a:rPr lang="en-US" dirty="0" err="1"/>
              <a:t>Gameful</a:t>
            </a:r>
            <a:r>
              <a:rPr lang="en-US" dirty="0"/>
              <a:t> Constructionism enhancements into the Assessments module</a:t>
            </a:r>
          </a:p>
          <a:p>
            <a:pPr marL="914400" lvl="1" indent="-342900">
              <a:lnSpc>
                <a:spcPct val="90000"/>
              </a:lnSpc>
              <a:spcAft>
                <a:spcPts val="0"/>
              </a:spcAft>
            </a:pPr>
            <a:r>
              <a:rPr lang="en-US" dirty="0"/>
              <a:t>Showing Earned Points and Target Points</a:t>
            </a:r>
          </a:p>
          <a:p>
            <a:pPr marL="914400" lvl="1" indent="-342900">
              <a:lnSpc>
                <a:spcPct val="90000"/>
              </a:lnSpc>
              <a:spcAft>
                <a:spcPts val="0"/>
              </a:spcAft>
            </a:pPr>
            <a:r>
              <a:rPr lang="en-US" dirty="0"/>
              <a:t>Introduce a Timer, Timer (On, Off toggle), Timer Expiration Event, and High Score</a:t>
            </a:r>
          </a:p>
          <a:p>
            <a:pPr marL="914400" lvl="1" indent="-342900">
              <a:lnSpc>
                <a:spcPct val="90000"/>
              </a:lnSpc>
              <a:spcAft>
                <a:spcPts val="0"/>
              </a:spcAft>
            </a:pPr>
            <a:r>
              <a:rPr lang="en-US" dirty="0"/>
              <a:t>Sage’s dynamic chat bubble</a:t>
            </a:r>
          </a:p>
          <a:p>
            <a:pPr marL="0" lvl="0" indent="0" rtl="0">
              <a:lnSpc>
                <a:spcPct val="90000"/>
              </a:lnSpc>
              <a:spcBef>
                <a:spcPts val="0"/>
              </a:spcBef>
              <a:spcAft>
                <a:spcPts val="0"/>
              </a:spcAft>
              <a:buNone/>
            </a:pPr>
            <a:endParaRPr dirty="0"/>
          </a:p>
          <a:p>
            <a:pPr marL="0" lvl="0" indent="0" rtl="0">
              <a:lnSpc>
                <a:spcPct val="90000"/>
              </a:lnSpc>
              <a:spcBef>
                <a:spcPts val="0"/>
              </a:spcBef>
              <a:spcAft>
                <a:spcPts val="0"/>
              </a:spcAft>
              <a:buNone/>
            </a:pPr>
            <a:endParaRPr dirty="0"/>
          </a:p>
        </p:txBody>
      </p:sp>
    </p:spTree>
    <p:extLst>
      <p:ext uri="{BB962C8B-B14F-4D97-AF65-F5344CB8AC3E}">
        <p14:creationId xmlns:p14="http://schemas.microsoft.com/office/powerpoint/2010/main" val="4194342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2" name="Rectangle 9">
            <a:extLst>
              <a:ext uri="{FF2B5EF4-FFF2-40B4-BE49-F238E27FC236}">
                <a16:creationId xmlns:a16="http://schemas.microsoft.com/office/drawing/2014/main" id="{75F65CD9-825D-44BD-8681-D42D260D4C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11">
            <a:extLst>
              <a:ext uri="{FF2B5EF4-FFF2-40B4-BE49-F238E27FC236}">
                <a16:creationId xmlns:a16="http://schemas.microsoft.com/office/drawing/2014/main" id="{B2F64C47-BE0B-4DA4-A62F-C6922DD2082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85801" y="643466"/>
            <a:ext cx="2590799" cy="4995333"/>
          </a:xfrm>
        </p:spPr>
        <p:txBody>
          <a:bodyPr>
            <a:normAutofit/>
          </a:bodyPr>
          <a:lstStyle/>
          <a:p>
            <a:r>
              <a:rPr lang="en-US">
                <a:solidFill>
                  <a:srgbClr val="FFFFFF"/>
                </a:solidFill>
              </a:rPr>
              <a:t>Future work</a:t>
            </a:r>
          </a:p>
        </p:txBody>
      </p:sp>
      <p:graphicFrame>
        <p:nvGraphicFramePr>
          <p:cNvPr id="64" name="Content Placeholder 2"/>
          <p:cNvGraphicFramePr>
            <a:graphicFrameLocks noGrp="1"/>
          </p:cNvGraphicFramePr>
          <p:nvPr>
            <p:ph idx="1"/>
            <p:extLst>
              <p:ext uri="{D42A27DB-BD31-4B8C-83A1-F6EECF244321}">
                <p14:modId xmlns:p14="http://schemas.microsoft.com/office/powerpoint/2010/main" val="3851247842"/>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7283268"/>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1906F-8CFE-412A-B210-15E76FEBDD8D}"/>
              </a:ext>
            </a:extLst>
          </p:cNvPr>
          <p:cNvSpPr>
            <a:spLocks noGrp="1"/>
          </p:cNvSpPr>
          <p:nvPr>
            <p:ph type="title"/>
          </p:nvPr>
        </p:nvSpPr>
        <p:spPr/>
        <p:txBody>
          <a:bodyPr/>
          <a:lstStyle/>
          <a:p>
            <a:r>
              <a:rPr lang="en-US" dirty="0"/>
              <a:t>Core references</a:t>
            </a:r>
          </a:p>
        </p:txBody>
      </p:sp>
      <p:sp>
        <p:nvSpPr>
          <p:cNvPr id="3" name="Content Placeholder 2">
            <a:extLst>
              <a:ext uri="{FF2B5EF4-FFF2-40B4-BE49-F238E27FC236}">
                <a16:creationId xmlns:a16="http://schemas.microsoft.com/office/drawing/2014/main" id="{570BB8DC-B1B0-401D-9FEB-B6BC67DEF914}"/>
              </a:ext>
            </a:extLst>
          </p:cNvPr>
          <p:cNvSpPr>
            <a:spLocks noGrp="1"/>
          </p:cNvSpPr>
          <p:nvPr>
            <p:ph idx="1"/>
          </p:nvPr>
        </p:nvSpPr>
        <p:spPr/>
        <p:txBody>
          <a:bodyPr>
            <a:normAutofit fontScale="47500" lnSpcReduction="20000"/>
          </a:bodyPr>
          <a:lstStyle/>
          <a:p>
            <a:r>
              <a:rPr lang="en-US" dirty="0"/>
              <a:t>Bender, J., 2014. “Scratch Analyzer: Transforming Scratch Projects into Inputs Fit for Educational Data Mining and Learning Analytics,” Columbia University, New York, NY</a:t>
            </a:r>
          </a:p>
          <a:p>
            <a:r>
              <a:rPr lang="en-US" dirty="0"/>
              <a:t>Bender, J., March, 2015. Tooling Scratch: Designing a Collaborative Game-Based Learning System to Infuse Computational Thinking within Grade 6-8 Curricula - Midterm Paper" Columbia University, New York, NY</a:t>
            </a:r>
          </a:p>
          <a:p>
            <a:r>
              <a:rPr lang="en-US" dirty="0"/>
              <a:t>Berland, M., Baker, R.S. &amp; </a:t>
            </a:r>
            <a:r>
              <a:rPr lang="en-US" dirty="0" err="1"/>
              <a:t>Blikstein</a:t>
            </a:r>
            <a:r>
              <a:rPr lang="en-US" dirty="0"/>
              <a:t>, P., 2014. Educational Data Mining and Learning Analytics: Applications to Constructionist Research. Technology, Knowledge and Learning, Volume 19, Issue 1-2, pp 205-220.</a:t>
            </a:r>
          </a:p>
          <a:p>
            <a:r>
              <a:rPr lang="en-US" dirty="0"/>
              <a:t>B. Boe et al., 2013. "Hairball: Lint-inspired static analysis of scratch projects," in </a:t>
            </a:r>
            <a:r>
              <a:rPr lang="en-US" i="1" dirty="0"/>
              <a:t>Proceeding of the 44th ACM technical symposium on Computer science education</a:t>
            </a:r>
            <a:endParaRPr lang="en-US" dirty="0"/>
          </a:p>
          <a:p>
            <a:r>
              <a:rPr lang="en-US" dirty="0"/>
              <a:t>Carvalho, M. B., 2017. Serious games for learning : a model and a reference architecture for efficient </a:t>
            </a:r>
            <a:r>
              <a:rPr lang="en-US" dirty="0" err="1"/>
              <a:t>gamedevelopment</a:t>
            </a:r>
            <a:r>
              <a:rPr lang="en-US" dirty="0"/>
              <a:t> Eindhoven: </a:t>
            </a:r>
            <a:r>
              <a:rPr lang="en-US" dirty="0" err="1"/>
              <a:t>Technische</a:t>
            </a:r>
            <a:r>
              <a:rPr lang="en-US" dirty="0"/>
              <a:t> </a:t>
            </a:r>
            <a:r>
              <a:rPr lang="en-US" dirty="0" err="1"/>
              <a:t>Universiteit</a:t>
            </a:r>
            <a:r>
              <a:rPr lang="en-US" dirty="0"/>
              <a:t> Eindhoven</a:t>
            </a:r>
          </a:p>
          <a:p>
            <a:r>
              <a:rPr lang="en-US" dirty="0"/>
              <a:t>Groff, J., Clarke-</a:t>
            </a:r>
            <a:r>
              <a:rPr lang="en-US" dirty="0" err="1"/>
              <a:t>Midura</a:t>
            </a:r>
            <a:r>
              <a:rPr lang="en-US" dirty="0"/>
              <a:t> J., Owen, V.E., </a:t>
            </a:r>
            <a:r>
              <a:rPr lang="en-US" dirty="0" err="1"/>
              <a:t>Rosenheck</a:t>
            </a:r>
            <a:r>
              <a:rPr lang="en-US" dirty="0"/>
              <a:t>, L., Beall, M., 2015. Better Learning in Games: A Balanced Design Lens for a New Generation of Learning Games</a:t>
            </a:r>
          </a:p>
          <a:p>
            <a:r>
              <a:rPr lang="en-US" dirty="0"/>
              <a:t>Koh, K. H., </a:t>
            </a:r>
            <a:r>
              <a:rPr lang="en-US" dirty="0" err="1"/>
              <a:t>Basawapatna</a:t>
            </a:r>
            <a:r>
              <a:rPr lang="en-US" dirty="0"/>
              <a:t>, A., Nickerson, H., </a:t>
            </a:r>
            <a:r>
              <a:rPr lang="en-US" dirty="0" err="1"/>
              <a:t>Repenning</a:t>
            </a:r>
            <a:r>
              <a:rPr lang="en-US" dirty="0"/>
              <a:t>, A., 2014. Real Time Assessment of Computational Thinking, IEEE International Symposium on Visual Languages and Human-Centric Computing, Melbourne, Australia</a:t>
            </a:r>
          </a:p>
          <a:p>
            <a:r>
              <a:rPr lang="en-US" dirty="0" err="1"/>
              <a:t>Kickmeier</a:t>
            </a:r>
            <a:r>
              <a:rPr lang="en-US" dirty="0"/>
              <a:t>‐Rust, M. D.  and Albert, D.,  2010. "Micro‐adaptivity: protecting immersion in didactically adaptive digital educational games," </a:t>
            </a:r>
            <a:r>
              <a:rPr lang="en-US" i="1" dirty="0"/>
              <a:t>Journal of Computer Assisted Learning</a:t>
            </a:r>
            <a:r>
              <a:rPr lang="en-US" dirty="0"/>
              <a:t>, vol. 26, no. 2, pp. 95-105</a:t>
            </a:r>
          </a:p>
          <a:p>
            <a:r>
              <a:rPr lang="en-US" dirty="0"/>
              <a:t>Halverson, R. &amp; Owen, V.E., 2014. Game-Based Assessment: An Integrated Model to Capture Evidence of Learning in Play. International Journal of Learning Technology, 9(2), 111–138M. D. </a:t>
            </a:r>
            <a:r>
              <a:rPr lang="en-US" dirty="0" err="1"/>
              <a:t>Kickmeier</a:t>
            </a:r>
            <a:r>
              <a:rPr lang="en-US" dirty="0"/>
              <a:t>‐Rust and D. Albert, 2010. "Micro‐adaptivity: protecting immersion in didactically adaptive digital educational games," </a:t>
            </a:r>
            <a:r>
              <a:rPr lang="en-US" i="1" dirty="0"/>
              <a:t>Journal of Computer Assisted Learning</a:t>
            </a:r>
            <a:r>
              <a:rPr lang="en-US" dirty="0"/>
              <a:t>, vol. 26, no. 2, pp. 95-105</a:t>
            </a:r>
          </a:p>
          <a:p>
            <a:r>
              <a:rPr lang="en-US" dirty="0"/>
              <a:t>SAGE Wiki. (2016, September). Columbia Programming Systems Lab. </a:t>
            </a:r>
            <a:r>
              <a:rPr lang="en-US"/>
              <a:t>Retrieved September 2016, from SAGE Wiki: https://gudangdaya.atlassian.net/wiki/spaces/SAGE/pages/60293127/Getting+Started</a:t>
            </a:r>
          </a:p>
          <a:p>
            <a:r>
              <a:rPr lang="en-US"/>
              <a:t>Seiter</a:t>
            </a:r>
            <a:r>
              <a:rPr lang="en-US" dirty="0"/>
              <a:t>, L. and Foreman, B., 2013, August. Modeling the learning progressions of computational thinking of primary grade students. In </a:t>
            </a:r>
            <a:r>
              <a:rPr lang="en-US" i="1" dirty="0"/>
              <a:t>Proceedings of the ninth annual international ACM conference on International computing education research</a:t>
            </a:r>
            <a:r>
              <a:rPr lang="en-US" dirty="0"/>
              <a:t> (pp. 59-66).ACM</a:t>
            </a:r>
          </a:p>
          <a:p>
            <a:r>
              <a:rPr lang="en-US" dirty="0"/>
              <a:t>Wing, J. M., 2006. "Computational thinking," Communications of the ACM, vol. 49, no. 3, p.33</a:t>
            </a:r>
          </a:p>
        </p:txBody>
      </p:sp>
    </p:spTree>
    <p:extLst>
      <p:ext uri="{BB962C8B-B14F-4D97-AF65-F5344CB8AC3E}">
        <p14:creationId xmlns:p14="http://schemas.microsoft.com/office/powerpoint/2010/main" val="2107214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5" name="Group 120">
            <a:extLst>
              <a:ext uri="{FF2B5EF4-FFF2-40B4-BE49-F238E27FC236}">
                <a16:creationId xmlns:a16="http://schemas.microsoft.com/office/drawing/2014/main" id="{B2347F19-25D3-4479-BD08-0070E8D6C94A}"/>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22" name="Freeform 98">
              <a:extLst>
                <a:ext uri="{FF2B5EF4-FFF2-40B4-BE49-F238E27FC236}">
                  <a16:creationId xmlns:a16="http://schemas.microsoft.com/office/drawing/2014/main" id="{2FEDD424-ECF8-4BE4-B455-5660ACF3109F}"/>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6" name="Group 122">
              <a:extLst>
                <a:ext uri="{FF2B5EF4-FFF2-40B4-BE49-F238E27FC236}">
                  <a16:creationId xmlns:a16="http://schemas.microsoft.com/office/drawing/2014/main" id="{53395919-480A-4AED-8762-FE010FCE0556}"/>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24" name="Straight Connector 123">
                <a:extLst>
                  <a:ext uri="{FF2B5EF4-FFF2-40B4-BE49-F238E27FC236}">
                    <a16:creationId xmlns:a16="http://schemas.microsoft.com/office/drawing/2014/main" id="{D42A908A-0313-4789-BED7-5F0DC48CF0AA}"/>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7" name="Straight Connector 124">
                <a:extLst>
                  <a:ext uri="{FF2B5EF4-FFF2-40B4-BE49-F238E27FC236}">
                    <a16:creationId xmlns:a16="http://schemas.microsoft.com/office/drawing/2014/main" id="{9329C319-928A-41DF-AAD8-192F6831189B}"/>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BC2E3B-06A6-4B53-88C6-60F9508B23BA}"/>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2A5E27D-29D6-4F3C-9B42-C4CD79A49627}"/>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5E918645-ADBD-4FBE-9125-FC963DA300FB}"/>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189719D-E41B-4537-ACBB-2B15156B1B6A}"/>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8A39D42-7904-45EA-94A1-452BEDCC9163}"/>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F86641C-01DF-4424-A4E0-8AC46C1CC356}"/>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E0DB12C-C1EB-431A-8F69-16AF768A8212}"/>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BAA9FDEC-D683-44B7-B850-3D8D70CD8F0B}"/>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2CDDD1D-A217-4662-8C60-CA94B58A69D0}"/>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0982A69-39A2-4CB7-A7B7-537CCA5BBA44}"/>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6DA7B0D-D68A-42B3-8493-B3591625D220}"/>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E8396E6-0D76-4AB0-AB88-5642627A69B5}"/>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28C59E9E-60C9-4777-8A93-1A9A4D952D16}"/>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5165D84-A940-426B-9F2B-3CA05E3F80E4}"/>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CDEAF07B-DC40-47D6-94F0-F4A246AEF668}"/>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8816FCA-973E-41CF-B4C3-F56E4750018A}"/>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88FC69A-2CB5-4793-834F-4FCD6C7AEED6}"/>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DC8F704-75B4-416D-B151-B1BEC7F3DA79}"/>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2447E86-5613-4D02-ACFA-18AEF6916EE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924CF0F-E419-4E9B-A600-32E3137194D8}"/>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11E6A985-1D5E-4E21-97CA-D86D42E80027}"/>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10784A5-CCBE-4DF3-9CE7-2AE9C6C07CD9}"/>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EEF7A8A-F430-4687-9455-19709325A39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73690C5-E93C-4AB0-AC84-2669E31A9BCA}"/>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02C8787F-E35E-48D8-8203-53F97CFBE3FB}"/>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31F8989E-ECDD-4121-8AED-AEE38D9A1388}"/>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F13143EE-5D37-4047-ABA0-9E499618B0F3}"/>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10E3E1E1-16F1-4294-A545-458F31A91443}"/>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648A3E59-EEB5-4F9D-8CE9-762433A2C04E}"/>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ECF2D288-19B2-409E-832F-5F6E1FFFBB2D}"/>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EBDFADF-FB69-498E-BD93-730DD27A37B4}"/>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B19D7E0-00BA-4B15-8FD1-7A93BCD8E398}"/>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F650A0E-4EE1-4E70-8473-20B55E3FCDC2}"/>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D5BA3A2A-30DF-48F1-A2FD-4723ACFBA8EE}"/>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24A03DE9-4B81-4253-9EE4-B92209815E42}"/>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899AFCE-C434-4469-97AC-ABE720A35783}"/>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07E0DFAB-9CBF-4060-9DE1-D9AB2AFD4206}"/>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48078366-B29C-4371-874D-BECCB1EDE9B8}"/>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E008D64-8769-4A13-A8B0-89213457C797}"/>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2846D4F9-EC40-489A-9EF6-0F0CDD867192}"/>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84115676-20E5-452E-9398-C0FCB32FEAB6}"/>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A621957-37E8-451F-BB84-5D6B03CF3A5C}"/>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ACCCD2F-2274-4BBF-9B5E-26E62490F5EC}"/>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E87762F-D0DE-4363-93FD-E9631AFBBD1A}"/>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99F47FEF-F06A-4C16-AA27-B960D1952019}"/>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3FDF56CA-1BB6-415F-8D3E-30F26B40C500}"/>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7E6630A1-3217-4E63-9788-5A3260A5824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770D5610-7B36-415F-8AA3-0D7759FDDF7E}"/>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C4F85022-0CE1-430D-8B1A-0F676F4AF03A}"/>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1354BC8-A827-4AA1-96EE-6360E8C960D9}"/>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DAC0527-948D-4011-BCD9-270E42978425}"/>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300D97D-2A0F-4304-89BE-766397C61AAF}"/>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2C89D97-5330-4086-A830-182F7582A63D}"/>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DBD7367-EA95-40EB-90AC-465845C7462F}"/>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443E242C-FE1A-4A13-9D43-829B8B82727E}"/>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67AC161D-718C-43E4-8F7D-7C294600C2CF}"/>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F86EC5E7-FE84-45D4-BFD1-55EE5102601E}"/>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9A41384-ABD9-4502-8CFB-550D9C993598}"/>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7B0BC74-BD29-4ACA-A07C-8C6038BBB529}"/>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0421E2-5A11-418B-A32C-58861852812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16B33503-18E3-4A3B-933F-30D0EE5C1DB5}"/>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1B61DA4A-82CE-4AC1-9909-7C4700516DE0}"/>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F919C909-7E7B-4578-8E2C-DD61B8D44E8A}"/>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C86C93AE-A899-4040-AD7E-D8B434CAD829}"/>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490C13BE-1E9D-4E17-ACF7-96D3EFB8330E}"/>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B37F1B8-B2B1-409C-B02E-1A55C22214F7}"/>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8DB9BF9-338F-4628-BBFE-15C697F2009D}"/>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47D45C16-7517-49A1-BBEC-89F21AA605D0}"/>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4E30B89E-B14C-4845-A5A1-9CCA44E6F137}"/>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1F41D7C-DCA7-4481-A76A-48B66E72A176}"/>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136EFEF5-B92F-4400-AFC7-BFFD45243C84}"/>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39650283-94D1-4738-9FCE-D31753ACAD47}"/>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B9232A0-B62C-4957-BCB3-870183FB9248}"/>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185459AE-C704-4293-B5C4-69D2A60A38F5}"/>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0B73290C-EEC7-44A0-A8AD-EB70F8BD3D8D}"/>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AB61CA57-2FEB-4363-A188-ED7D346B82A2}"/>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518" name="Group 259">
            <a:extLst>
              <a:ext uri="{FF2B5EF4-FFF2-40B4-BE49-F238E27FC236}">
                <a16:creationId xmlns:a16="http://schemas.microsoft.com/office/drawing/2014/main" id="{7F6F524E-C752-4B7C-A9F0-3F00DFDB247E}"/>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804892">
            <a:off x="5612564" y="3157613"/>
            <a:ext cx="2928062" cy="2544637"/>
            <a:chOff x="5281603" y="104899"/>
            <a:chExt cx="6910397" cy="6005491"/>
          </a:xfrm>
        </p:grpSpPr>
        <p:sp>
          <p:nvSpPr>
            <p:cNvPr id="261" name="Freeform 183">
              <a:extLst>
                <a:ext uri="{FF2B5EF4-FFF2-40B4-BE49-F238E27FC236}">
                  <a16:creationId xmlns:a16="http://schemas.microsoft.com/office/drawing/2014/main" id="{F6D4360C-5226-4CC2-A109-812DF510B8AB}"/>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2" name="Group 261">
              <a:extLst>
                <a:ext uri="{FF2B5EF4-FFF2-40B4-BE49-F238E27FC236}">
                  <a16:creationId xmlns:a16="http://schemas.microsoft.com/office/drawing/2014/main" id="{71143042-758C-43AF-A97C-B7D63B027186}"/>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3" name="Straight Connector 262">
                <a:extLst>
                  <a:ext uri="{FF2B5EF4-FFF2-40B4-BE49-F238E27FC236}">
                    <a16:creationId xmlns:a16="http://schemas.microsoft.com/office/drawing/2014/main" id="{EF45F6D5-0990-402B-86E4-3FFA33329034}"/>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CA63F896-F673-4808-9847-3290BC521D68}"/>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9" name="Straight Connector 264">
                <a:extLst>
                  <a:ext uri="{FF2B5EF4-FFF2-40B4-BE49-F238E27FC236}">
                    <a16:creationId xmlns:a16="http://schemas.microsoft.com/office/drawing/2014/main" id="{727B7CC0-2D7E-4864-83B9-BA7FC28EAD7C}"/>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9C052304-DB27-476B-AFA8-BD7682F2686C}"/>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A92951F8-B9F3-4590-AFDE-59A8EACE8CC3}"/>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1AB35A88-629B-4CF8-8E88-27B47B6E71DD}"/>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FFECC77E-4526-4599-A8F7-D39D6BC1A9DC}"/>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AE4412F1-F32B-49C5-8970-F94CFEEF0A68}"/>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5098ABEA-D561-45BC-8A01-FFA7460E346E}"/>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FA9CD9D9-DEDB-486C-ADA4-B2B712EAA154}"/>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72FB09B0-0D8F-40F4-B2DE-A229EC8B1834}"/>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7E5227CC-F30E-44CE-B06A-8CDF97E6ED48}"/>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A7115AF-CB25-46A8-B470-FFB668CBB59E}"/>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CDC4E23D-21D0-4FAF-A904-65688F78A170}"/>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BCEE73AD-62FE-49E3-996D-238B6EAD07F9}"/>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44830C9-92A0-4D81-8480-68226E8337D5}"/>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122A750-9CA2-4958-AD1B-91D5D739FFE4}"/>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1F19686-D816-4075-9BC2-E4792413F28A}"/>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5B0CED0-2C33-4F23-86D6-D855082B9747}"/>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4AD91B0-026C-43CB-A26E-0F4FE5795E6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A5A8161-CE5A-426A-8E7D-88FE124F0437}"/>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E1195E8-E9D6-4449-A1FC-C53993F128C4}"/>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5C823AC-E3CF-4F0E-8C20-99CEBD704494}"/>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C4184468-B8BA-4EDD-9D1A-B7F67248CFFE}"/>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DB74EE2C-38D7-4587-B35B-CD2FAB75127E}"/>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75D1F630-BE7A-4D3B-819B-FAFB4FAE02D2}"/>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7AF57EB-EF82-42AC-BD04-C10F298FAA9D}"/>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8EDD9EB0-BB53-481D-B22A-4236C4FD1FD2}"/>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99690E1A-C081-4CF2-B888-74279CC4255A}"/>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E9AC17F0-0388-469A-ACAA-553993A8E3CD}"/>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CB86715-ABC0-4431-8CCB-5379346A8E82}"/>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F8DB845-071D-4D84-B5C8-C0067F7296EB}"/>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C9580A67-EF5C-4713-A07A-34EA96CABB80}"/>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63DBBEE5-A19D-4D61-8ADB-B9CE891AD0E8}"/>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9FDD44CF-315C-42FB-92C4-93920F28E775}"/>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C3C9E918-79D3-4512-93DE-1121C5E7B945}"/>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6E15671A-99FE-42DE-830A-BC8B7BE71508}"/>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0D2234C8-E6B2-45CE-A80E-BBAAEF18EB9F}"/>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3BDB90FE-4EC8-43DA-931A-718213EBA4AB}"/>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07E986C7-23D3-4677-9FEA-3308535C3B3D}"/>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B53DB176-4CF0-49F5-8731-03DCE8656D12}"/>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06AA562-0996-4E32-AE2D-7CDC038D7626}"/>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779EB801-B846-4FA2-ABF8-27EA46A9DB52}"/>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AAF39C99-3F13-477F-B2EE-E326399BE227}"/>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BD47E02F-C783-4A07-9B56-04B17EE6AC44}"/>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7DDD33B4-5EB7-44BE-B64C-67F21C81C314}"/>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41014B22-F4AF-4687-90A5-BEF313085520}"/>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F9C0885-CCC4-4136-ADCF-59A1E721120A}"/>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E0CED535-4BDA-46E5-BE57-BFC3FAEBF9F5}"/>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D4144031-5FC2-45C8-A55A-3ECF44AFB2F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24862D56-259E-408C-AD1F-CDEC7368AAE2}"/>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26B85E4-6653-4FFC-AFA8-A8D0C54F8A10}"/>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741AF38F-97CD-44BE-A079-914577FF293E}"/>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0E5CD4DD-5DF6-4681-B1DF-5B0F20299CDC}"/>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15069975-2552-4DC3-A2FC-1AEA2158AB2F}"/>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DC918371-E870-4119-B051-C77893B28EC5}"/>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30E6C0C5-90B9-4DD2-B4A9-A738CCF39CD6}"/>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0B780211-574F-4D2A-BF67-4E4FBF04807D}"/>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BD8EA0D-272F-45D3-AD7D-14E2FCC7E379}"/>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85273A52-980C-40E2-8337-166300A2A500}"/>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36C02875-55F3-4482-AD70-2EE3FF82462C}"/>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FB32E058-164C-44EE-B305-8D901B0FCB77}"/>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57736E96-8075-4F5E-8E5E-BDAC9FADA16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E8FCD13A-FF10-415A-9FA9-B529680496E0}"/>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A9FB36D0-68BC-4789-BB30-F501D457377A}"/>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33BB585D-96D0-4265-89EB-1A9C80C7B3B5}"/>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5E69DAA-05E3-4592-92D1-B85D8057AD28}"/>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7A49CCBB-CE21-4AB8-A4CA-4A8AAC7C334C}"/>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CADF9F91-32A1-4038-BB7A-828C84B2D867}"/>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7B92E8A-F0BC-4D57-96B9-7C10643C75F9}"/>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9EFCB507-ED5F-4A0C-B49E-E8CF8A035AB7}"/>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D2CBD98E-005E-41DC-9A76-AA1F38060926}"/>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8C4E4940-5B6C-4020-81FE-33DB69297D89}"/>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AB02739E-8E33-4A74-8252-80603F70C8E0}"/>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B0BCFE26-5D1E-42E9-839D-5726C56BE238}"/>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F6C8FD74-B3C0-46E5-BA47-52EFF95749C6}"/>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0C86A344-DEC9-47F3-A90D-1960BC927BB4}"/>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69CB55C8-87B2-4BE3-A6A2-D90000E3A3EE}"/>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520" name="Group 341">
            <a:extLst>
              <a:ext uri="{FF2B5EF4-FFF2-40B4-BE49-F238E27FC236}">
                <a16:creationId xmlns:a16="http://schemas.microsoft.com/office/drawing/2014/main" id="{71916EB9-2993-4A28-BD3C-F509E4A18345}"/>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5310">
            <a:off x="5543259" y="331783"/>
            <a:ext cx="1972986" cy="1714626"/>
            <a:chOff x="5281603" y="104899"/>
            <a:chExt cx="6910397" cy="6005491"/>
          </a:xfrm>
        </p:grpSpPr>
        <p:sp>
          <p:nvSpPr>
            <p:cNvPr id="343" name="Freeform 267">
              <a:extLst>
                <a:ext uri="{FF2B5EF4-FFF2-40B4-BE49-F238E27FC236}">
                  <a16:creationId xmlns:a16="http://schemas.microsoft.com/office/drawing/2014/main" id="{68C9F252-C33E-4D9D-89A9-29C71202CE05}"/>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4" name="Group 343">
              <a:extLst>
                <a:ext uri="{FF2B5EF4-FFF2-40B4-BE49-F238E27FC236}">
                  <a16:creationId xmlns:a16="http://schemas.microsoft.com/office/drawing/2014/main" id="{820E27CE-CCF2-4A56-8EE6-56D7776D377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345" name="Straight Connector 344">
                <a:extLst>
                  <a:ext uri="{FF2B5EF4-FFF2-40B4-BE49-F238E27FC236}">
                    <a16:creationId xmlns:a16="http://schemas.microsoft.com/office/drawing/2014/main" id="{280382FE-22DF-4A28-9E18-18DF0B98DD7A}"/>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F1E1CA71-1F75-4CC2-A04C-F5469D3E7D5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1" name="Straight Connector 346">
                <a:extLst>
                  <a:ext uri="{FF2B5EF4-FFF2-40B4-BE49-F238E27FC236}">
                    <a16:creationId xmlns:a16="http://schemas.microsoft.com/office/drawing/2014/main" id="{27E93F71-2CD6-4E95-929F-A37A04E90D92}"/>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11D4D4AB-D40F-4366-87D4-14140A8DC0A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34C2C7D6-CCA9-455E-A2B4-950CF60E6DF4}"/>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8F49D09-5255-4576-AA26-304791210079}"/>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5ABBE43B-5C15-4092-8397-F2EE0D6EE64F}"/>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37BE7213-1F74-43F3-B30E-3A3BBBB3745D}"/>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D37C6D0F-4E5D-43F3-9271-C9BEB47ECD8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D707BC88-122E-4904-AA15-DC64CB47351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1132BDCA-81AF-4984-9FED-3B7F0A6E7B7C}"/>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48258699-45E9-4DF2-98B9-413E4AF7EAEF}"/>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8E35C4B6-6EA7-46D1-A77C-0A43EB706065}"/>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858FB89-435A-421D-8569-40E836F9B7CD}"/>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B038B114-A273-47EA-B808-D40DF6A87B98}"/>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10C3AFFB-4ABE-4CDD-9D15-D3A1E034A7E3}"/>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82D2AC70-77E2-4E47-8819-AE98F45F20F6}"/>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23B98B88-092B-40F1-83AF-EF05FE90C6A6}"/>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44E156B4-07C7-4693-BE8A-6474C8382BC8}"/>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55062320-E086-4A55-AC85-B47125E460AB}"/>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3D4C6582-EB0A-4797-B783-9FDB44478088}"/>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E43BCB88-1F09-40B4-877B-7F1DB19D268D}"/>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11CEDE52-1DBA-46CB-B162-483FA1236644}"/>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F4EAC206-5CBE-4294-BCB3-B6BB8365FD25}"/>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F68EC73D-68E6-4D01-994D-D79A158F792C}"/>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B83BF9F4-A2DC-4BB4-AB2C-5D5A8C63087C}"/>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CDFD330-651C-4E2D-B43C-673055996768}"/>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0B02860E-DE31-4D1D-9814-84634B061769}"/>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BF2B2203-67C0-421E-B730-5442C7FC524C}"/>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DC81C27A-0E22-4AE4-9DC6-BA282A8DCF66}"/>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796C7698-2E0B-4EB3-BD5B-4466A8FB5C97}"/>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B9E4CCE-BD05-4EB3-89A6-5D657EDF7C42}"/>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668E1002-3777-49D4-8287-79A6EA105507}"/>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DEC9682F-6679-4064-93F6-629EADCDA0EB}"/>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1C305438-8571-46ED-AD5E-7C7EC2EAF2D3}"/>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4AF15B4E-ED23-4114-8624-AA4E39E541A7}"/>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842EABB4-278D-4444-88C0-4A46BB353B5C}"/>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7646E931-2EB7-4ACA-B157-D0A94A6CC847}"/>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47DEB787-3410-495B-9CE9-34B2C45B45B3}"/>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14554FCB-2FCB-4262-90EC-26A76CE77799}"/>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B532B4D5-1FD8-4D61-9006-4FB87DBEA2AD}"/>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EC0A07D9-D524-4DAD-9C9B-D017A34786D9}"/>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826263BD-284E-4554-A24C-B67027943392}"/>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E41829ED-6190-46C7-9DF5-D6428A87ED2B}"/>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73AF3AA5-A1DA-43EF-94BC-6201541B8863}"/>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FDD8BF8E-408E-4CBD-8A16-F6C48B5F9523}"/>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C2F5A71F-B7DE-4473-9726-3DDE4B1D9A4F}"/>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CE6C478E-120B-4F22-807F-FE8D78AE1052}"/>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A77BC7E5-76F8-4173-90C6-748A0B10FC40}"/>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4DB73477-1282-48F5-AF98-FBAED0A73CD5}"/>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87481F57-CDDC-4607-8526-EDFC8B249EE4}"/>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21B9223D-EFC9-4152-850B-08E154E9112E}"/>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8269E02D-6469-428E-BF24-6CDC65C42CEC}"/>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E21E2EE-3BB1-4047-ACA2-A3C5C65D2898}"/>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D163CA9-710E-4EED-A788-2101F338F046}"/>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AD0BBC0A-86F2-4F24-9FD6-24DA772F485C}"/>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AD70A49C-EF11-4EF2-BFAE-B80EA5B3A4DB}"/>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A06BF5D9-1663-4A67-BB15-1C58CFA77CBB}"/>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9CAFEF6B-14D7-4260-9860-8BB499A4938F}"/>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3167A90B-062B-42FF-A167-6F09D7745838}"/>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674F8228-3BB9-4418-81B6-36478D2E3C9C}"/>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C98F3879-57E1-4FD3-9664-ACC502D9FDD7}"/>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2E24A83-1E83-4A8F-A3BB-4D9B2601C29F}"/>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A76F6C4-6952-438D-9E6E-98BC6CE58929}"/>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A05BEC62-1C92-4593-962B-C54BD944E4A0}"/>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8615AD1-5421-416F-A4D4-6956C3B2AC59}"/>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FC466A0F-A8C2-43CF-8701-FE4C8F2BF87F}"/>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0A668953-3447-4870-8105-2CCE9B06A817}"/>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8F4264AA-B924-4ADE-BB7A-2DE6AD274474}"/>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C43ABEF4-4632-442E-B63C-7366546EE9FB}"/>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F8560FE6-736C-4255-B7E8-FF0D1ECE4272}"/>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960865E5-6FC1-453A-B022-58D5D20FD7D6}"/>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F54DFF81-B50B-408D-AC3A-0D8358A48DFD}"/>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F3AB2AE8-5E1B-427C-9752-710CF62677D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77DCA7C7-6525-409C-BB4A-781E2EAD2D6D}"/>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4C4B6460-EC37-455C-A7F0-1FFB95477188}"/>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7835FD8D-189B-4DBF-9331-5B63456DBEDA}"/>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7205E40C-D7A1-4A5A-B706-74E8B829D98C}"/>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522" name="Group 423">
            <a:extLst>
              <a:ext uri="{FF2B5EF4-FFF2-40B4-BE49-F238E27FC236}">
                <a16:creationId xmlns:a16="http://schemas.microsoft.com/office/drawing/2014/main" id="{6191F0AD-C720-4E9E-9B1A-9C8A537B8AE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643280" y="-580942"/>
            <a:ext cx="4662812" cy="4052224"/>
            <a:chOff x="5281603" y="104899"/>
            <a:chExt cx="6910397" cy="6005491"/>
          </a:xfrm>
        </p:grpSpPr>
        <p:sp>
          <p:nvSpPr>
            <p:cNvPr id="425" name="Freeform 17">
              <a:extLst>
                <a:ext uri="{FF2B5EF4-FFF2-40B4-BE49-F238E27FC236}">
                  <a16:creationId xmlns:a16="http://schemas.microsoft.com/office/drawing/2014/main" id="{BB5A9845-3ACA-4CDF-8F0E-F681D62A5D4C}"/>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6" name="Group 425">
              <a:extLst>
                <a:ext uri="{FF2B5EF4-FFF2-40B4-BE49-F238E27FC236}">
                  <a16:creationId xmlns:a16="http://schemas.microsoft.com/office/drawing/2014/main" id="{FC1F1F73-7ABC-4F79-A342-876B2D81E45C}"/>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427" name="Straight Connector 426">
                <a:extLst>
                  <a:ext uri="{FF2B5EF4-FFF2-40B4-BE49-F238E27FC236}">
                    <a16:creationId xmlns:a16="http://schemas.microsoft.com/office/drawing/2014/main" id="{066E07A7-A8B9-4A11-8B11-7CA574B7A1CC}"/>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16788C9C-03FD-4123-8B67-FB1E2CE47F64}"/>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3" name="Straight Connector 428">
                <a:extLst>
                  <a:ext uri="{FF2B5EF4-FFF2-40B4-BE49-F238E27FC236}">
                    <a16:creationId xmlns:a16="http://schemas.microsoft.com/office/drawing/2014/main" id="{FB4DEE61-8FDF-435F-9A6B-90322E34FFF2}"/>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CEEAE353-6EB4-436E-9D9C-702B0EC2B77E}"/>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4" name="Straight Connector 430">
                <a:extLst>
                  <a:ext uri="{FF2B5EF4-FFF2-40B4-BE49-F238E27FC236}">
                    <a16:creationId xmlns:a16="http://schemas.microsoft.com/office/drawing/2014/main" id="{88EA36F9-B6F3-407E-B6CD-BB2A79BD7D97}"/>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F6014454-46D0-403C-A267-7E8AE36E18AE}"/>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5" name="Straight Connector 432">
                <a:extLst>
                  <a:ext uri="{FF2B5EF4-FFF2-40B4-BE49-F238E27FC236}">
                    <a16:creationId xmlns:a16="http://schemas.microsoft.com/office/drawing/2014/main" id="{13C96F4A-ED2D-4A99-A9DC-453A75427962}"/>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6" name="Straight Connector 433">
                <a:extLst>
                  <a:ext uri="{FF2B5EF4-FFF2-40B4-BE49-F238E27FC236}">
                    <a16:creationId xmlns:a16="http://schemas.microsoft.com/office/drawing/2014/main" id="{1873097A-0FDE-47BA-B389-D16F6B0E0125}"/>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7" name="Straight Connector 434">
                <a:extLst>
                  <a:ext uri="{FF2B5EF4-FFF2-40B4-BE49-F238E27FC236}">
                    <a16:creationId xmlns:a16="http://schemas.microsoft.com/office/drawing/2014/main" id="{6B6BC893-2000-4112-8529-C45A6B7E685C}"/>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647597FF-250D-4A88-9BF2-28AAE8B5483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436">
                <a:extLst>
                  <a:ext uri="{FF2B5EF4-FFF2-40B4-BE49-F238E27FC236}">
                    <a16:creationId xmlns:a16="http://schemas.microsoft.com/office/drawing/2014/main" id="{08A8627F-6A72-426F-B60B-FBCEF8E27DFB}"/>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297EF6A1-1052-4DE5-BA8F-F7BCD2DDE14F}"/>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5050F261-9C54-4EEE-B6B9-A233F107DD99}"/>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18578ABE-40D8-44AC-9EC4-CE211E859A0B}"/>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C5537058-9800-4394-BC5D-65603E496760}"/>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8A54A785-F349-468B-B6B7-E4BC4BAEFFCB}"/>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7792D4DE-5135-462C-9AF3-72ECC551142F}"/>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000BBF14-A6BD-44A2-BBB1-7D8E4A546310}"/>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9B59866-70A6-4217-91FD-6E56DD4C9616}"/>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0E92ACEF-0732-4B5A-A22F-4D2161889FBC}"/>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34D17BC3-65D0-46DE-B715-53DB58D595DB}"/>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FF06A701-0A1F-49FD-AA0B-346D447D9FF9}"/>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8A8694D1-7DCA-46FF-A89A-9133A61C6604}"/>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77B12B06-3CC5-4F71-8EA3-FCA7A9CB7004}"/>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C49F5517-E015-41C4-BC97-076F6BE9E950}"/>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B2C289BC-09CC-4C4C-8FDB-1E18F38D3246}"/>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477C671B-653A-4E8C-A768-C0BBE506AD7D}"/>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23700B49-038C-4F33-96A7-28299306403F}"/>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7F032AD8-9069-4C43-9033-7BF0278F7DC9}"/>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B85B7AAA-BB0B-46DC-9DA5-F6A50FA4B18F}"/>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020430C3-CDA0-4859-8D85-9A4B37DF800B}"/>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8D831F4E-9351-4E9B-89B7-467DB13F2036}"/>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98748E92-CD47-476D-93AD-FDA8B0005BA2}"/>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980E8134-4223-4A47-9A01-40AE4E8133CC}"/>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744BDD2C-AD14-4FC1-8C82-D1669BECC010}"/>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64567A16-FCD6-4418-9574-3995B12B13D3}"/>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9AA58126-98FE-4C95-A09A-FBDFAA797315}"/>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54F61547-264D-4C69-AE76-89B5497FCC30}"/>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9BB0AE43-ADA3-48EC-8CEA-B9A44A5C34CA}"/>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315E9DE5-6616-4550-B31D-909339B2380F}"/>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4A0B24BA-3A17-4ADB-AC89-50C89AB16888}"/>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C60B08DF-39D4-4FED-8E90-1B8AF0C2B88F}"/>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E03A27FF-C8C7-415F-9BA4-8E64C342EAF4}"/>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9ABDA913-71FD-4826-927C-C0E8D41E200E}"/>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57A6A8BD-D397-4213-AD6B-E4D0B5995372}"/>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5E30D5A7-42E8-4972-8739-C9268D64266C}"/>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A92936C1-14EB-472B-842F-9921DC2E12C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F64CD999-0C77-4E08-A169-75AF10E2A5DD}"/>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a:extLst>
                  <a:ext uri="{FF2B5EF4-FFF2-40B4-BE49-F238E27FC236}">
                    <a16:creationId xmlns:a16="http://schemas.microsoft.com/office/drawing/2014/main" id="{65CCDBD0-7E08-4DA2-A8E7-C4B838EEA8C0}"/>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79216250-F15C-4EF0-BD96-02601887F78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7DE8C460-09C8-4887-9A44-A6E05CEA29ED}"/>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45BFC8C1-9B0D-40E6-A5A4-0EE6946FE14C}"/>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5A4DEAB9-2D45-40F7-A115-534D3AE130E8}"/>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044D516C-8603-4096-B89F-16E5D7D6CABE}"/>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71F0C0B6-D1FF-4842-9D71-F9F360D5641B}"/>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F7C16E21-459A-46FA-B927-B9A9A35333AF}"/>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9FC29217-CA19-4B46-86F5-1053515EB27A}"/>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5875C3DE-314B-45BE-8C23-EA9D452FDAD7}"/>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6F85B899-F3C4-4556-854B-78F90C57AF98}"/>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6FD381B4-0957-451B-98B0-5BA77C6E24E4}"/>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AD64D872-D788-4DA9-B4AE-2874D52F8512}"/>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D89F8248-B8BD-4622-BE3A-DEDCFEDE584D}"/>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28ADBAB7-EC82-4518-85AE-65119D1A81AF}"/>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CE69525B-0F79-47DF-AF24-8527E1366D02}"/>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B4877CF2-206E-4EB6-97BF-C9DA57033EA8}"/>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B577180A-D57A-4020-8F6F-F5DEE8CDC179}"/>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E60A6B6D-736D-4AF8-BD15-81CD7410EF5C}"/>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C1F97AB2-5AD8-4616-9F86-FE765143B869}"/>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ACA444D5-80DD-4760-B4EE-6C23CA444609}"/>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00515E3E-4E7F-4B1E-B9CF-E918852FD62B}"/>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2038EA72-0798-4E79-B412-FA603E87F067}"/>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93E9084A-6F15-4DB1-AF7C-EE14898DF219}"/>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3D1A7182-8DB0-4A4A-A1EA-62B0955AF33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E4A6A125-7133-4A58-91C2-E091460D8626}"/>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4BFF675B-560B-4AB6-9EF0-489C47D9FA4A}"/>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616905A4-890A-41C7-85F7-3C064C8D329A}"/>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354AD671-7BE2-460C-ADD8-00E4595D78B0}"/>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C9D949C4-C239-4981-B5FD-4022F48489F9}"/>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a:extLst>
              <a:ext uri="{FF2B5EF4-FFF2-40B4-BE49-F238E27FC236}">
                <a16:creationId xmlns:a16="http://schemas.microsoft.com/office/drawing/2014/main" id="{DFF164AF-4176-4D63-8941-EFB009937E8A}"/>
              </a:ext>
            </a:extLst>
          </p:cNvPr>
          <p:cNvPicPr>
            <a:picLocks noChangeAspect="1"/>
          </p:cNvPicPr>
          <p:nvPr/>
        </p:nvPicPr>
        <p:blipFill rotWithShape="1">
          <a:blip r:embed="rId3"/>
          <a:srcRect l="4793" t="-1373" r="21262" b="-2650"/>
          <a:stretch/>
        </p:blipFill>
        <p:spPr>
          <a:xfrm>
            <a:off x="5675741" y="485876"/>
            <a:ext cx="1955786" cy="1955787"/>
          </a:xfrm>
          <a:custGeom>
            <a:avLst/>
            <a:gdLst>
              <a:gd name="connsiteX0" fmla="*/ 1425981 w 2851962"/>
              <a:gd name="connsiteY0" fmla="*/ 0 h 2851962"/>
              <a:gd name="connsiteX1" fmla="*/ 2851962 w 2851962"/>
              <a:gd name="connsiteY1" fmla="*/ 1425981 h 2851962"/>
              <a:gd name="connsiteX2" fmla="*/ 1425981 w 2851962"/>
              <a:gd name="connsiteY2" fmla="*/ 2851962 h 2851962"/>
              <a:gd name="connsiteX3" fmla="*/ 0 w 2851962"/>
              <a:gd name="connsiteY3" fmla="*/ 1425981 h 2851962"/>
              <a:gd name="connsiteX4" fmla="*/ 1425981 w 2851962"/>
              <a:gd name="connsiteY4" fmla="*/ 0 h 285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1962" h="2851962">
                <a:moveTo>
                  <a:pt x="1425981" y="0"/>
                </a:moveTo>
                <a:cubicBezTo>
                  <a:pt x="2213529" y="0"/>
                  <a:pt x="2851962" y="638433"/>
                  <a:pt x="2851962" y="1425981"/>
                </a:cubicBezTo>
                <a:cubicBezTo>
                  <a:pt x="2851962" y="2213529"/>
                  <a:pt x="2213529" y="2851962"/>
                  <a:pt x="1425981" y="2851962"/>
                </a:cubicBezTo>
                <a:cubicBezTo>
                  <a:pt x="638433" y="2851962"/>
                  <a:pt x="0" y="2213529"/>
                  <a:pt x="0" y="1425981"/>
                </a:cubicBezTo>
                <a:cubicBezTo>
                  <a:pt x="0" y="638433"/>
                  <a:pt x="638433" y="0"/>
                  <a:pt x="1425981" y="0"/>
                </a:cubicBezTo>
                <a:close/>
              </a:path>
            </a:pathLst>
          </a:custGeom>
        </p:spPr>
      </p:pic>
      <p:pic>
        <p:nvPicPr>
          <p:cNvPr id="6" name="Picture 5">
            <a:extLst>
              <a:ext uri="{FF2B5EF4-FFF2-40B4-BE49-F238E27FC236}">
                <a16:creationId xmlns:a16="http://schemas.microsoft.com/office/drawing/2014/main" id="{F08B9444-165D-44E6-B977-6F8EA41EF005}"/>
              </a:ext>
            </a:extLst>
          </p:cNvPr>
          <p:cNvPicPr>
            <a:picLocks noChangeAspect="1"/>
          </p:cNvPicPr>
          <p:nvPr/>
        </p:nvPicPr>
        <p:blipFill rotWithShape="1">
          <a:blip r:embed="rId4"/>
          <a:srcRect l="15361" r="28388" b="-1"/>
          <a:stretch/>
        </p:blipFill>
        <p:spPr>
          <a:xfrm>
            <a:off x="5998438" y="2732176"/>
            <a:ext cx="2902538" cy="2902537"/>
          </a:xfrm>
          <a:custGeom>
            <a:avLst/>
            <a:gdLst>
              <a:gd name="connsiteX0" fmla="*/ 1425981 w 2851962"/>
              <a:gd name="connsiteY0" fmla="*/ 0 h 2851962"/>
              <a:gd name="connsiteX1" fmla="*/ 2851962 w 2851962"/>
              <a:gd name="connsiteY1" fmla="*/ 1425981 h 2851962"/>
              <a:gd name="connsiteX2" fmla="*/ 1425981 w 2851962"/>
              <a:gd name="connsiteY2" fmla="*/ 2851962 h 2851962"/>
              <a:gd name="connsiteX3" fmla="*/ 0 w 2851962"/>
              <a:gd name="connsiteY3" fmla="*/ 1425981 h 2851962"/>
              <a:gd name="connsiteX4" fmla="*/ 1425981 w 2851962"/>
              <a:gd name="connsiteY4" fmla="*/ 0 h 285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1962" h="2851962">
                <a:moveTo>
                  <a:pt x="1425981" y="0"/>
                </a:moveTo>
                <a:cubicBezTo>
                  <a:pt x="2213529" y="0"/>
                  <a:pt x="2851962" y="638433"/>
                  <a:pt x="2851962" y="1425981"/>
                </a:cubicBezTo>
                <a:cubicBezTo>
                  <a:pt x="2851962" y="2213529"/>
                  <a:pt x="2213529" y="2851962"/>
                  <a:pt x="1425981" y="2851962"/>
                </a:cubicBezTo>
                <a:cubicBezTo>
                  <a:pt x="638433" y="2851962"/>
                  <a:pt x="0" y="2213529"/>
                  <a:pt x="0" y="1425981"/>
                </a:cubicBezTo>
                <a:cubicBezTo>
                  <a:pt x="0" y="638433"/>
                  <a:pt x="638433" y="0"/>
                  <a:pt x="1425981" y="0"/>
                </a:cubicBezTo>
                <a:close/>
              </a:path>
            </a:pathLst>
          </a:custGeom>
        </p:spPr>
      </p:pic>
      <p:pic>
        <p:nvPicPr>
          <p:cNvPr id="4" name="Picture 3">
            <a:extLst>
              <a:ext uri="{FF2B5EF4-FFF2-40B4-BE49-F238E27FC236}">
                <a16:creationId xmlns:a16="http://schemas.microsoft.com/office/drawing/2014/main" id="{49DA8EF8-3F86-4EE0-A9A8-66D6A8AABA31}"/>
              </a:ext>
            </a:extLst>
          </p:cNvPr>
          <p:cNvPicPr>
            <a:picLocks noChangeAspect="1"/>
          </p:cNvPicPr>
          <p:nvPr/>
        </p:nvPicPr>
        <p:blipFill rotWithShape="1">
          <a:blip r:embed="rId5"/>
          <a:srcRect l="-27525" t="1620" r="-13072" b="-15007"/>
          <a:stretch/>
        </p:blipFill>
        <p:spPr>
          <a:xfrm>
            <a:off x="8267683" y="95105"/>
            <a:ext cx="3920658" cy="3176482"/>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pic>
        <p:nvPicPr>
          <p:cNvPr id="5" name="Picture 4">
            <a:extLst>
              <a:ext uri="{FF2B5EF4-FFF2-40B4-BE49-F238E27FC236}">
                <a16:creationId xmlns:a16="http://schemas.microsoft.com/office/drawing/2014/main" id="{EC139779-0232-4F91-BF49-2D43594499FB}"/>
              </a:ext>
            </a:extLst>
          </p:cNvPr>
          <p:cNvPicPr>
            <a:picLocks noChangeAspect="1"/>
          </p:cNvPicPr>
          <p:nvPr/>
        </p:nvPicPr>
        <p:blipFill rotWithShape="1">
          <a:blip r:embed="rId6"/>
          <a:srcRect t="7743" r="2" b="10659"/>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sp>
        <p:nvSpPr>
          <p:cNvPr id="2" name="Title 1"/>
          <p:cNvSpPr>
            <a:spLocks noGrp="1"/>
          </p:cNvSpPr>
          <p:nvPr>
            <p:ph type="title"/>
          </p:nvPr>
        </p:nvSpPr>
        <p:spPr>
          <a:xfrm>
            <a:off x="685801" y="609600"/>
            <a:ext cx="4681873" cy="1456267"/>
          </a:xfrm>
        </p:spPr>
        <p:txBody>
          <a:bodyPr>
            <a:normAutofit/>
          </a:bodyPr>
          <a:lstStyle/>
          <a:p>
            <a:pPr>
              <a:lnSpc>
                <a:spcPct val="90000"/>
              </a:lnSpc>
            </a:pPr>
            <a:r>
              <a:rPr lang="en-US" sz="3300" dirty="0"/>
              <a:t>personal Motivation from an overcommitted gamer</a:t>
            </a:r>
          </a:p>
        </p:txBody>
      </p:sp>
      <p:sp>
        <p:nvSpPr>
          <p:cNvPr id="3" name="Content Placeholder 2"/>
          <p:cNvSpPr>
            <a:spLocks noGrp="1"/>
          </p:cNvSpPr>
          <p:nvPr>
            <p:ph idx="1"/>
          </p:nvPr>
        </p:nvSpPr>
        <p:spPr>
          <a:xfrm>
            <a:off x="685801" y="2142067"/>
            <a:ext cx="4681873" cy="3649133"/>
          </a:xfrm>
        </p:spPr>
        <p:txBody>
          <a:bodyPr>
            <a:normAutofit/>
          </a:bodyPr>
          <a:lstStyle/>
          <a:p>
            <a:pPr marL="0" indent="0">
              <a:lnSpc>
                <a:spcPct val="90000"/>
              </a:lnSpc>
              <a:buNone/>
            </a:pPr>
            <a:r>
              <a:rPr lang="en-US" sz="1300" dirty="0"/>
              <a:t>Gaming is my life’s first passion. Started with Burger Time and in PC XT, but Civilization I(!) and ROTK sealed my enduring life-long love affair with games. It brought me immense happiness internalizing the growth, accomplishments, and the evolving game world of my character, team, or civilization into my real waking moments. </a:t>
            </a:r>
          </a:p>
          <a:p>
            <a:pPr marL="0" indent="0">
              <a:lnSpc>
                <a:spcPct val="90000"/>
              </a:lnSpc>
              <a:buNone/>
            </a:pPr>
            <a:r>
              <a:rPr lang="en-US" sz="1300" dirty="0"/>
              <a:t>I later realized that my </a:t>
            </a:r>
            <a:r>
              <a:rPr lang="en-US" sz="1300" u="sng" dirty="0"/>
              <a:t>game playing sessions were my safe, controlled, simulated projections</a:t>
            </a:r>
            <a:r>
              <a:rPr lang="en-US" sz="1300" dirty="0"/>
              <a:t> of how I want my ideal life to be. But I fell into the too common trap to permanently migrate and stay in the safe and controlled game world. I learned the hard way it would be a tragic waste of time, passion and potential if gamers who have worked hard in gaining virtualized skills and experiences could not convert these investments in their day-to-day lives. </a:t>
            </a:r>
          </a:p>
          <a:p>
            <a:pPr marL="0" indent="0">
              <a:lnSpc>
                <a:spcPct val="90000"/>
              </a:lnSpc>
              <a:buNone/>
            </a:pPr>
            <a:r>
              <a:rPr lang="en-US" sz="1300" dirty="0"/>
              <a:t>Now that I have little children, I want to find ways for them (and their friends!) to turn highly enjoyable and rewarding game playing into directly translatable life skills, </a:t>
            </a:r>
            <a:r>
              <a:rPr lang="en-US" sz="1300" u="sng" dirty="0"/>
              <a:t>incentivizing them from mere Player of games into Constructionists</a:t>
            </a:r>
            <a:r>
              <a:rPr lang="en-US" sz="1300" dirty="0"/>
              <a:t> in simulated game worlds, and in the real world where it matters the most.</a:t>
            </a:r>
          </a:p>
        </p:txBody>
      </p:sp>
    </p:spTree>
    <p:extLst>
      <p:ext uri="{BB962C8B-B14F-4D97-AF65-F5344CB8AC3E}">
        <p14:creationId xmlns:p14="http://schemas.microsoft.com/office/powerpoint/2010/main" val="195936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4" name="Rectangle 50">
            <a:extLst>
              <a:ext uri="{FF2B5EF4-FFF2-40B4-BE49-F238E27FC236}">
                <a16:creationId xmlns:a16="http://schemas.microsoft.com/office/drawing/2014/main" id="{CFF5BED3-4EE4-425F-A016-C272586B88E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52">
            <a:extLst>
              <a:ext uri="{FF2B5EF4-FFF2-40B4-BE49-F238E27FC236}">
                <a16:creationId xmlns:a16="http://schemas.microsoft.com/office/drawing/2014/main" id="{D856B4CA-4519-432C-ABFD-F2AE5D70E0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2284214"/>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66" name="Rectangle 54">
            <a:extLst>
              <a:ext uri="{FF2B5EF4-FFF2-40B4-BE49-F238E27FC236}">
                <a16:creationId xmlns:a16="http://schemas.microsoft.com/office/drawing/2014/main" id="{61D03B64-A2F8-4473-8457-9A6A36B67B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67" name="Picture 56" descr="A close up of a watch&#10;&#10;Description generated with high confidence">
            <a:extLst>
              <a:ext uri="{FF2B5EF4-FFF2-40B4-BE49-F238E27FC236}">
                <a16:creationId xmlns:a16="http://schemas.microsoft.com/office/drawing/2014/main" id="{01C3CE7E-C09F-4DAB-A9B8-00CB40334B3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66684"/>
          <a:stretch/>
        </p:blipFill>
        <p:spPr>
          <a:xfrm>
            <a:off x="-3175" y="0"/>
            <a:ext cx="12188825" cy="2284214"/>
          </a:xfrm>
          <a:prstGeom prst="rect">
            <a:avLst/>
          </a:prstGeom>
        </p:spPr>
      </p:pic>
      <p:sp>
        <p:nvSpPr>
          <p:cNvPr id="2" name="Title 1">
            <a:extLst>
              <a:ext uri="{FF2B5EF4-FFF2-40B4-BE49-F238E27FC236}">
                <a16:creationId xmlns:a16="http://schemas.microsoft.com/office/drawing/2014/main" id="{8163BA14-E137-45D8-AEEE-58DF5A169A6C}"/>
              </a:ext>
            </a:extLst>
          </p:cNvPr>
          <p:cNvSpPr>
            <a:spLocks noGrp="1"/>
          </p:cNvSpPr>
          <p:nvPr>
            <p:ph type="title"/>
          </p:nvPr>
        </p:nvSpPr>
        <p:spPr>
          <a:xfrm>
            <a:off x="1028700" y="653142"/>
            <a:ext cx="10131425" cy="1219200"/>
          </a:xfrm>
        </p:spPr>
        <p:txBody>
          <a:bodyPr>
            <a:normAutofit/>
          </a:bodyPr>
          <a:lstStyle/>
          <a:p>
            <a:pPr algn="ctr">
              <a:lnSpc>
                <a:spcPct val="90000"/>
              </a:lnSpc>
            </a:pPr>
            <a:r>
              <a:rPr lang="en-US" sz="4100" dirty="0">
                <a:solidFill>
                  <a:srgbClr val="FFFFFF"/>
                </a:solidFill>
              </a:rPr>
              <a:t>motivation– three years of sage at a glimpse</a:t>
            </a:r>
          </a:p>
        </p:txBody>
      </p:sp>
      <p:graphicFrame>
        <p:nvGraphicFramePr>
          <p:cNvPr id="46" name="Content Placeholder 2"/>
          <p:cNvGraphicFramePr>
            <a:graphicFrameLocks noGrp="1"/>
          </p:cNvGraphicFramePr>
          <p:nvPr>
            <p:ph idx="1"/>
            <p:extLst>
              <p:ext uri="{D42A27DB-BD31-4B8C-83A1-F6EECF244321}">
                <p14:modId xmlns:p14="http://schemas.microsoft.com/office/powerpoint/2010/main" val="3038477638"/>
              </p:ext>
            </p:extLst>
          </p:nvPr>
        </p:nvGraphicFramePr>
        <p:xfrm>
          <a:off x="1028700" y="2743200"/>
          <a:ext cx="10131425" cy="304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5864651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75F65CD9-825D-44BD-8681-D42D260D4C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1">
            <a:extLst>
              <a:ext uri="{FF2B5EF4-FFF2-40B4-BE49-F238E27FC236}">
                <a16:creationId xmlns:a16="http://schemas.microsoft.com/office/drawing/2014/main" id="{B2F64C47-BE0B-4DA4-A62F-C6922DD2082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E7BC9D-0A4F-48BC-935D-C56278AA47B2}"/>
              </a:ext>
            </a:extLst>
          </p:cNvPr>
          <p:cNvSpPr>
            <a:spLocks noGrp="1"/>
          </p:cNvSpPr>
          <p:nvPr>
            <p:ph type="title"/>
          </p:nvPr>
        </p:nvSpPr>
        <p:spPr>
          <a:xfrm>
            <a:off x="685801" y="643466"/>
            <a:ext cx="2590799" cy="4995333"/>
          </a:xfrm>
        </p:spPr>
        <p:txBody>
          <a:bodyPr>
            <a:normAutofit/>
          </a:bodyPr>
          <a:lstStyle/>
          <a:p>
            <a:r>
              <a:rPr lang="en-US" dirty="0">
                <a:solidFill>
                  <a:srgbClr val="FFFFFF"/>
                </a:solidFill>
              </a:rPr>
              <a:t>motivation–sage modules</a:t>
            </a:r>
          </a:p>
        </p:txBody>
      </p:sp>
      <p:graphicFrame>
        <p:nvGraphicFramePr>
          <p:cNvPr id="22" name="Content Placeholder 2"/>
          <p:cNvGraphicFramePr>
            <a:graphicFrameLocks noGrp="1"/>
          </p:cNvGraphicFramePr>
          <p:nvPr>
            <p:ph idx="1"/>
            <p:extLst>
              <p:ext uri="{D42A27DB-BD31-4B8C-83A1-F6EECF244321}">
                <p14:modId xmlns:p14="http://schemas.microsoft.com/office/powerpoint/2010/main" val="2625941208"/>
              </p:ext>
            </p:extLst>
          </p:nvPr>
        </p:nvGraphicFramePr>
        <p:xfrm>
          <a:off x="4125976" y="525681"/>
          <a:ext cx="7351026" cy="5823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592533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1AA1-07D2-431B-8E8D-3CDAA1606813}"/>
              </a:ext>
            </a:extLst>
          </p:cNvPr>
          <p:cNvSpPr>
            <a:spLocks noGrp="1"/>
          </p:cNvSpPr>
          <p:nvPr>
            <p:ph type="title"/>
          </p:nvPr>
        </p:nvSpPr>
        <p:spPr/>
        <p:txBody>
          <a:bodyPr/>
          <a:lstStyle/>
          <a:p>
            <a:r>
              <a:rPr lang="en-US" dirty="0"/>
              <a:t>SAGE Wiki overview</a:t>
            </a:r>
          </a:p>
        </p:txBody>
      </p:sp>
      <p:pic>
        <p:nvPicPr>
          <p:cNvPr id="4" name="Content Placeholder 3">
            <a:extLst>
              <a:ext uri="{FF2B5EF4-FFF2-40B4-BE49-F238E27FC236}">
                <a16:creationId xmlns:a16="http://schemas.microsoft.com/office/drawing/2014/main" id="{87F766D8-B5FF-4B73-9D3D-F3BBDCB7749F}"/>
              </a:ext>
            </a:extLst>
          </p:cNvPr>
          <p:cNvPicPr>
            <a:picLocks noGrp="1" noChangeAspect="1"/>
          </p:cNvPicPr>
          <p:nvPr>
            <p:ph idx="1"/>
          </p:nvPr>
        </p:nvPicPr>
        <p:blipFill>
          <a:blip r:embed="rId2"/>
          <a:stretch>
            <a:fillRect/>
          </a:stretch>
        </p:blipFill>
        <p:spPr>
          <a:xfrm>
            <a:off x="741601" y="1677600"/>
            <a:ext cx="11058204" cy="4896000"/>
          </a:xfrm>
          <a:prstGeom prst="rect">
            <a:avLst/>
          </a:prstGeom>
        </p:spPr>
      </p:pic>
    </p:spTree>
    <p:extLst>
      <p:ext uri="{BB962C8B-B14F-4D97-AF65-F5344CB8AC3E}">
        <p14:creationId xmlns:p14="http://schemas.microsoft.com/office/powerpoint/2010/main" val="362880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13B59-77C6-44A5-AC73-C989297996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175ED8-4DB3-4F7C-A378-A99620870410}"/>
              </a:ext>
            </a:extLst>
          </p:cNvPr>
          <p:cNvSpPr>
            <a:spLocks noGrp="1"/>
          </p:cNvSpPr>
          <p:nvPr>
            <p:ph idx="1"/>
          </p:nvPr>
        </p:nvSpPr>
        <p:spPr/>
        <p:txBody>
          <a:bodyPr/>
          <a:lstStyle/>
          <a:p>
            <a:endParaRPr lang="en-US"/>
          </a:p>
        </p:txBody>
      </p:sp>
      <p:sp>
        <p:nvSpPr>
          <p:cNvPr id="6" name="Rectangle 5">
            <a:extLst>
              <a:ext uri="{FF2B5EF4-FFF2-40B4-BE49-F238E27FC236}">
                <a16:creationId xmlns:a16="http://schemas.microsoft.com/office/drawing/2014/main" id="{5CA5A934-15ED-46C1-9512-A4E8A195CD62}"/>
              </a:ext>
            </a:extLst>
          </p:cNvPr>
          <p:cNvSpPr/>
          <p:nvPr/>
        </p:nvSpPr>
        <p:spPr>
          <a:xfrm>
            <a:off x="685799" y="177411"/>
            <a:ext cx="10576711" cy="492443"/>
          </a:xfrm>
          <a:prstGeom prst="rect">
            <a:avLst/>
          </a:prstGeom>
        </p:spPr>
        <p:txBody>
          <a:bodyPr wrap="square">
            <a:spAutoFit/>
          </a:bodyPr>
          <a:lstStyle/>
          <a:p>
            <a:r>
              <a:rPr lang="en-US" dirty="0"/>
              <a:t>SAGE Wiki - Evolution of SAGE Modules and Functionalities </a:t>
            </a:r>
          </a:p>
          <a:p>
            <a:r>
              <a:rPr lang="en-US" sz="800" dirty="0"/>
              <a:t>https://gudangdaya.atlassian.net/wiki/spaces/SAGE/pages/60293127/Getting+Started</a:t>
            </a:r>
          </a:p>
        </p:txBody>
      </p:sp>
      <p:pic>
        <p:nvPicPr>
          <p:cNvPr id="4" name="Picture 3">
            <a:extLst>
              <a:ext uri="{FF2B5EF4-FFF2-40B4-BE49-F238E27FC236}">
                <a16:creationId xmlns:a16="http://schemas.microsoft.com/office/drawing/2014/main" id="{573693D9-E7BB-45C9-94E3-91F504F7BA02}"/>
              </a:ext>
            </a:extLst>
          </p:cNvPr>
          <p:cNvPicPr>
            <a:picLocks noChangeAspect="1"/>
          </p:cNvPicPr>
          <p:nvPr/>
        </p:nvPicPr>
        <p:blipFill>
          <a:blip r:embed="rId2"/>
          <a:stretch>
            <a:fillRect/>
          </a:stretch>
        </p:blipFill>
        <p:spPr>
          <a:xfrm>
            <a:off x="685799" y="609600"/>
            <a:ext cx="10257504" cy="6171378"/>
          </a:xfrm>
          <a:prstGeom prst="rect">
            <a:avLst/>
          </a:prstGeom>
        </p:spPr>
      </p:pic>
    </p:spTree>
    <p:extLst>
      <p:ext uri="{BB962C8B-B14F-4D97-AF65-F5344CB8AC3E}">
        <p14:creationId xmlns:p14="http://schemas.microsoft.com/office/powerpoint/2010/main" val="954250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1456267"/>
          </a:xfrm>
        </p:spPr>
        <p:txBody>
          <a:bodyPr>
            <a:normAutofit/>
          </a:bodyPr>
          <a:lstStyle/>
          <a:p>
            <a:r>
              <a:rPr lang="en-US" sz="3300" dirty="0"/>
              <a:t>motivation– theme from the past: we want to experiment with more users and more data!	</a:t>
            </a:r>
          </a:p>
        </p:txBody>
      </p:sp>
      <p:graphicFrame>
        <p:nvGraphicFramePr>
          <p:cNvPr id="5" name="Content Placeholder 2"/>
          <p:cNvGraphicFramePr>
            <a:graphicFrameLocks noGrp="1"/>
          </p:cNvGraphicFramePr>
          <p:nvPr>
            <p:ph idx="1"/>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9116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653142"/>
            <a:ext cx="10131425" cy="1219200"/>
          </a:xfrm>
        </p:spPr>
        <p:txBody>
          <a:bodyPr>
            <a:normAutofit/>
          </a:bodyPr>
          <a:lstStyle/>
          <a:p>
            <a:pPr algn="ctr">
              <a:lnSpc>
                <a:spcPct val="90000"/>
              </a:lnSpc>
            </a:pPr>
            <a:r>
              <a:rPr lang="en-US" sz="3700" dirty="0">
                <a:solidFill>
                  <a:srgbClr val="FFFFFF"/>
                </a:solidFill>
              </a:rPr>
              <a:t>motivation– …which requires a more generally accessible unified implementation</a:t>
            </a:r>
          </a:p>
        </p:txBody>
      </p:sp>
      <p:graphicFrame>
        <p:nvGraphicFramePr>
          <p:cNvPr id="22" name="Content Placeholder 2"/>
          <p:cNvGraphicFramePr>
            <a:graphicFrameLocks noGrp="1"/>
          </p:cNvGraphicFramePr>
          <p:nvPr>
            <p:ph idx="1"/>
            <p:extLst/>
          </p:nvPr>
        </p:nvGraphicFramePr>
        <p:xfrm>
          <a:off x="899652" y="2525484"/>
          <a:ext cx="10260473" cy="3265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09410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6802</TotalTime>
  <Words>2469</Words>
  <Application>Microsoft Office PowerPoint</Application>
  <PresentationFormat>Widescreen</PresentationFormat>
  <Paragraphs>207</Paragraphs>
  <Slides>28</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Celestial</vt:lpstr>
      <vt:lpstr>SAGE gameful Constructionism Assessments  Psl Lab session December 8th, 2017</vt:lpstr>
      <vt:lpstr>agenda</vt:lpstr>
      <vt:lpstr>personal Motivation from an overcommitted gamer</vt:lpstr>
      <vt:lpstr>motivation– three years of sage at a glimpse</vt:lpstr>
      <vt:lpstr>motivation–sage modules</vt:lpstr>
      <vt:lpstr>SAGE Wiki overview</vt:lpstr>
      <vt:lpstr>PowerPoint Presentation</vt:lpstr>
      <vt:lpstr>motivation– theme from the past: we want to experiment with more users and more data! </vt:lpstr>
      <vt:lpstr>motivation– …which requires a more generally accessible unified implementation</vt:lpstr>
      <vt:lpstr>Project Motivation</vt:lpstr>
      <vt:lpstr>Related work – constructionism Papers</vt:lpstr>
      <vt:lpstr>Related work – ECD Papers</vt:lpstr>
      <vt:lpstr>Related work – Applying ECD in ADAGE, for assessments and analytics</vt:lpstr>
      <vt:lpstr>Related work – Khan academy</vt:lpstr>
      <vt:lpstr>Proposal – realize a gameful evaluation system and analytics framework</vt:lpstr>
      <vt:lpstr>milestones</vt:lpstr>
      <vt:lpstr>Sprint 1 - Validate Existing Go components </vt:lpstr>
      <vt:lpstr>Sprint 1 - Go Validation Method - Postman </vt:lpstr>
      <vt:lpstr>Sprint 2 - Porting and Renaming Models, Handlers, Parsers </vt:lpstr>
      <vt:lpstr>Sprint 2 - Porting and Renaming Models, Handlers, Parsers   </vt:lpstr>
      <vt:lpstr>Sprint 2 - Games and Objectives MongoDB ODM  </vt:lpstr>
      <vt:lpstr>Sprint 3 – VALE, node, and affinity space integration  </vt:lpstr>
      <vt:lpstr>Sprint 4 – gamified ui/ux</vt:lpstr>
      <vt:lpstr>Sprint 4 – gamified ui and ux</vt:lpstr>
      <vt:lpstr>Sprint 4 – gamified ui and ux</vt:lpstr>
      <vt:lpstr>Looking Ahead</vt:lpstr>
      <vt:lpstr>Future work</vt:lpstr>
      <vt:lpstr>Core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Porting GO Assessment Server to Node.js</dc:title>
  <dc:creator>Ole</dc:creator>
  <cp:lastModifiedBy>Johan Sulaiman</cp:lastModifiedBy>
  <cp:revision>141</cp:revision>
  <dcterms:created xsi:type="dcterms:W3CDTF">2017-09-28T13:10:34Z</dcterms:created>
  <dcterms:modified xsi:type="dcterms:W3CDTF">2017-12-08T17:32:03Z</dcterms:modified>
</cp:coreProperties>
</file>